
<file path=[Content_Types].xml><?xml version="1.0" encoding="utf-8"?>
<Types xmlns="http://schemas.openxmlformats.org/package/2006/content-types">
  <Default Extension="bmp" ContentType="image/bmp"/>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1"/>
  </p:notesMasterIdLst>
  <p:sldIdLst>
    <p:sldId id="259" r:id="rId5"/>
    <p:sldId id="260" r:id="rId6"/>
    <p:sldId id="303"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304" r:id="rId2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A2"/>
    <a:srgbClr val="00A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44"/>
    <p:restoredTop sz="94648"/>
  </p:normalViewPr>
  <p:slideViewPr>
    <p:cSldViewPr snapToGrid="0" snapToObjects="1">
      <p:cViewPr varScale="1">
        <p:scale>
          <a:sx n="103" d="100"/>
          <a:sy n="103" d="100"/>
        </p:scale>
        <p:origin x="7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nl-NL"/>
  <c:roundedCorners val="0"/>
  <c:style val="2"/>
  <c:chart>
    <c:title>
      <c:tx>
        <c:rich>
          <a:bodyPr rot="0"/>
          <a:lstStyle/>
          <a:p>
            <a:pPr>
              <a:defRPr sz="1600" b="0" i="0" u="none" strike="noStrike">
                <a:solidFill>
                  <a:srgbClr val="000000"/>
                </a:solidFill>
                <a:latin typeface="Roboto Slab Bold"/>
              </a:defRPr>
            </a:pPr>
            <a:r>
              <a:rPr lang="en-GB" sz="1600" b="0" i="0" u="none" strike="noStrike">
                <a:solidFill>
                  <a:srgbClr val="000000"/>
                </a:solidFill>
                <a:latin typeface="Roboto Slab Bold"/>
              </a:rPr>
              <a:t>Plaats titel</a:t>
            </a:r>
          </a:p>
        </c:rich>
      </c:tx>
      <c:layout>
        <c:manualLayout>
          <c:xMode val="edge"/>
          <c:yMode val="edge"/>
          <c:x val="0.42074499999999998"/>
          <c:y val="0"/>
          <c:w val="0.1492"/>
          <c:h val="8.2868200000000003E-2"/>
        </c:manualLayout>
      </c:layout>
      <c:overlay val="1"/>
      <c:spPr>
        <a:noFill/>
        <a:effectLst/>
      </c:spPr>
    </c:title>
    <c:autoTitleDeleted val="0"/>
    <c:plotArea>
      <c:layout>
        <c:manualLayout>
          <c:layoutTarget val="inner"/>
          <c:xMode val="edge"/>
          <c:yMode val="edge"/>
          <c:x val="0.190579"/>
          <c:y val="8.2868200000000003E-2"/>
          <c:w val="0.60953199999999996"/>
          <c:h val="0.812944"/>
        </c:manualLayout>
      </c:layout>
      <c:doughnutChart>
        <c:varyColors val="0"/>
        <c:ser>
          <c:idx val="0"/>
          <c:order val="0"/>
          <c:tx>
            <c:strRef>
              <c:f>Sheet1!$A$2</c:f>
              <c:strCache>
                <c:ptCount val="1"/>
                <c:pt idx="0">
                  <c:v>Plaats titel</c:v>
                </c:pt>
              </c:strCache>
            </c:strRef>
          </c:tx>
          <c:spPr>
            <a:solidFill>
              <a:schemeClr val="accent1"/>
            </a:solidFill>
            <a:ln w="12700" cap="flat">
              <a:noFill/>
              <a:miter lim="400000"/>
            </a:ln>
            <a:effectLst/>
          </c:spPr>
          <c:dPt>
            <c:idx val="0"/>
            <c:bubble3D val="0"/>
            <c:extLst>
              <c:ext xmlns:c16="http://schemas.microsoft.com/office/drawing/2014/chart" uri="{C3380CC4-5D6E-409C-BE32-E72D297353CC}">
                <c16:uniqueId val="{00000001-05E1-7646-9082-6EBC4C7D02B9}"/>
              </c:ext>
            </c:extLst>
          </c:dPt>
          <c:dPt>
            <c:idx val="1"/>
            <c:bubble3D val="0"/>
            <c:spPr>
              <a:solidFill>
                <a:schemeClr val="accent2"/>
              </a:solidFill>
              <a:ln w="12700" cap="flat">
                <a:noFill/>
                <a:miter lim="400000"/>
              </a:ln>
              <a:effectLst/>
            </c:spPr>
            <c:extLst>
              <c:ext xmlns:c16="http://schemas.microsoft.com/office/drawing/2014/chart" uri="{C3380CC4-5D6E-409C-BE32-E72D297353CC}">
                <c16:uniqueId val="{00000003-05E1-7646-9082-6EBC4C7D02B9}"/>
              </c:ext>
            </c:extLst>
          </c:dPt>
          <c:dPt>
            <c:idx val="2"/>
            <c:bubble3D val="0"/>
            <c:spPr>
              <a:solidFill>
                <a:schemeClr val="accent3"/>
              </a:solidFill>
              <a:ln w="12700" cap="flat">
                <a:noFill/>
                <a:miter lim="400000"/>
              </a:ln>
              <a:effectLst/>
            </c:spPr>
            <c:extLst>
              <c:ext xmlns:c16="http://schemas.microsoft.com/office/drawing/2014/chart" uri="{C3380CC4-5D6E-409C-BE32-E72D297353CC}">
                <c16:uniqueId val="{00000005-05E1-7646-9082-6EBC4C7D02B9}"/>
              </c:ext>
            </c:extLst>
          </c:dPt>
          <c:dPt>
            <c:idx val="3"/>
            <c:bubble3D val="0"/>
            <c:spPr>
              <a:solidFill>
                <a:schemeClr val="accent4"/>
              </a:solidFill>
              <a:ln w="12700" cap="flat">
                <a:noFill/>
                <a:miter lim="400000"/>
              </a:ln>
              <a:effectLst/>
            </c:spPr>
            <c:extLst>
              <c:ext xmlns:c16="http://schemas.microsoft.com/office/drawing/2014/chart" uri="{C3380CC4-5D6E-409C-BE32-E72D297353CC}">
                <c16:uniqueId val="{00000007-05E1-7646-9082-6EBC4C7D02B9}"/>
              </c:ext>
            </c:extLst>
          </c:dPt>
          <c:dPt>
            <c:idx val="4"/>
            <c:bubble3D val="0"/>
            <c:spPr>
              <a:solidFill>
                <a:schemeClr val="accent5"/>
              </a:solidFill>
              <a:ln w="12700" cap="flat">
                <a:noFill/>
                <a:miter lim="400000"/>
              </a:ln>
              <a:effectLst/>
            </c:spPr>
            <c:extLst>
              <c:ext xmlns:c16="http://schemas.microsoft.com/office/drawing/2014/chart" uri="{C3380CC4-5D6E-409C-BE32-E72D297353CC}">
                <c16:uniqueId val="{00000009-05E1-7646-9082-6EBC4C7D02B9}"/>
              </c:ext>
            </c:extLst>
          </c:dPt>
          <c:dLbls>
            <c:dLbl>
              <c:idx val="0"/>
              <c:numFmt formatCode="0%" sourceLinked="0"/>
              <c:spPr/>
              <c:txPr>
                <a:bodyPr/>
                <a:lstStyle/>
                <a:p>
                  <a:pPr>
                    <a:defRPr sz="1400" b="0" i="0" u="none" strike="noStrike">
                      <a:solidFill>
                        <a:srgbClr val="FFFFFF"/>
                      </a:solidFill>
                      <a:latin typeface="Roboto Slab Regular Regular"/>
                    </a:defRPr>
                  </a:pPr>
                  <a:endParaRPr lang="en-US"/>
                </a:p>
              </c:txPr>
              <c:showLegendKey val="0"/>
              <c:showVal val="0"/>
              <c:showCatName val="0"/>
              <c:showSerName val="0"/>
              <c:showPercent val="1"/>
              <c:showBubbleSize val="0"/>
              <c:extLst>
                <c:ext xmlns:c16="http://schemas.microsoft.com/office/drawing/2014/chart" uri="{C3380CC4-5D6E-409C-BE32-E72D297353CC}">
                  <c16:uniqueId val="{00000001-05E1-7646-9082-6EBC4C7D02B9}"/>
                </c:ext>
              </c:extLst>
            </c:dLbl>
            <c:dLbl>
              <c:idx val="1"/>
              <c:numFmt formatCode="0%" sourceLinked="0"/>
              <c:spPr/>
              <c:txPr>
                <a:bodyPr/>
                <a:lstStyle/>
                <a:p>
                  <a:pPr>
                    <a:defRPr sz="1400" b="0" i="0" u="none" strike="noStrike">
                      <a:solidFill>
                        <a:srgbClr val="FFFFFF"/>
                      </a:solidFill>
                      <a:latin typeface="Roboto Slab Regular Regular"/>
                    </a:defRPr>
                  </a:pPr>
                  <a:endParaRPr lang="en-US"/>
                </a:p>
              </c:txPr>
              <c:showLegendKey val="0"/>
              <c:showVal val="0"/>
              <c:showCatName val="0"/>
              <c:showSerName val="0"/>
              <c:showPercent val="1"/>
              <c:showBubbleSize val="0"/>
              <c:extLst>
                <c:ext xmlns:c16="http://schemas.microsoft.com/office/drawing/2014/chart" uri="{C3380CC4-5D6E-409C-BE32-E72D297353CC}">
                  <c16:uniqueId val="{00000003-05E1-7646-9082-6EBC4C7D02B9}"/>
                </c:ext>
              </c:extLst>
            </c:dLbl>
            <c:dLbl>
              <c:idx val="2"/>
              <c:numFmt formatCode="0%" sourceLinked="0"/>
              <c:spPr/>
              <c:txPr>
                <a:bodyPr/>
                <a:lstStyle/>
                <a:p>
                  <a:pPr>
                    <a:defRPr sz="1400" b="0" i="0" u="none" strike="noStrike">
                      <a:solidFill>
                        <a:srgbClr val="FFFFFF"/>
                      </a:solidFill>
                      <a:latin typeface="Roboto Slab Regular Regular"/>
                    </a:defRPr>
                  </a:pPr>
                  <a:endParaRPr lang="en-US"/>
                </a:p>
              </c:txPr>
              <c:showLegendKey val="0"/>
              <c:showVal val="0"/>
              <c:showCatName val="0"/>
              <c:showSerName val="0"/>
              <c:showPercent val="1"/>
              <c:showBubbleSize val="0"/>
              <c:extLst>
                <c:ext xmlns:c16="http://schemas.microsoft.com/office/drawing/2014/chart" uri="{C3380CC4-5D6E-409C-BE32-E72D297353CC}">
                  <c16:uniqueId val="{00000005-05E1-7646-9082-6EBC4C7D02B9}"/>
                </c:ext>
              </c:extLst>
            </c:dLbl>
            <c:dLbl>
              <c:idx val="3"/>
              <c:numFmt formatCode="0%" sourceLinked="0"/>
              <c:spPr/>
              <c:txPr>
                <a:bodyPr/>
                <a:lstStyle/>
                <a:p>
                  <a:pPr>
                    <a:defRPr sz="1400" b="0" i="0" u="none" strike="noStrike">
                      <a:solidFill>
                        <a:srgbClr val="FFFFFF"/>
                      </a:solidFill>
                      <a:latin typeface="Roboto Slab Regular Regular"/>
                    </a:defRPr>
                  </a:pPr>
                  <a:endParaRPr lang="en-US"/>
                </a:p>
              </c:txPr>
              <c:showLegendKey val="0"/>
              <c:showVal val="0"/>
              <c:showCatName val="0"/>
              <c:showSerName val="0"/>
              <c:showPercent val="1"/>
              <c:showBubbleSize val="0"/>
              <c:extLst>
                <c:ext xmlns:c16="http://schemas.microsoft.com/office/drawing/2014/chart" uri="{C3380CC4-5D6E-409C-BE32-E72D297353CC}">
                  <c16:uniqueId val="{00000007-05E1-7646-9082-6EBC4C7D02B9}"/>
                </c:ext>
              </c:extLst>
            </c:dLbl>
            <c:dLbl>
              <c:idx val="4"/>
              <c:numFmt formatCode="0%" sourceLinked="0"/>
              <c:spPr/>
              <c:txPr>
                <a:bodyPr/>
                <a:lstStyle/>
                <a:p>
                  <a:pPr>
                    <a:defRPr sz="1400" b="0" i="0" u="none" strike="noStrike">
                      <a:solidFill>
                        <a:srgbClr val="FFFFFF"/>
                      </a:solidFill>
                      <a:latin typeface="Roboto Slab Regular Regular"/>
                    </a:defRPr>
                  </a:pPr>
                  <a:endParaRPr lang="en-US"/>
                </a:p>
              </c:txPr>
              <c:showLegendKey val="0"/>
              <c:showVal val="0"/>
              <c:showCatName val="0"/>
              <c:showSerName val="0"/>
              <c:showPercent val="1"/>
              <c:showBubbleSize val="0"/>
              <c:extLst>
                <c:ext xmlns:c16="http://schemas.microsoft.com/office/drawing/2014/chart" uri="{C3380CC4-5D6E-409C-BE32-E72D297353CC}">
                  <c16:uniqueId val="{00000009-05E1-7646-9082-6EBC4C7D02B9}"/>
                </c:ext>
              </c:extLst>
            </c:dLbl>
            <c:numFmt formatCode="0%" sourceLinked="0"/>
            <c:spPr>
              <a:noFill/>
              <a:ln>
                <a:noFill/>
              </a:ln>
              <a:effectLst/>
            </c:spPr>
            <c:txPr>
              <a:bodyPr/>
              <a:lstStyle/>
              <a:p>
                <a:pPr>
                  <a:defRPr sz="1400" b="0" i="0" u="none" strike="noStrike">
                    <a:solidFill>
                      <a:srgbClr val="FFFFFF"/>
                    </a:solidFill>
                    <a:latin typeface="Roboto Slab Regular Regular"/>
                  </a:defRPr>
                </a:pPr>
                <a:endParaRPr lang="en-US"/>
              </a:p>
            </c:txP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Sheet1!$B$1:$F$1</c:f>
              <c:strCache>
                <c:ptCount val="5"/>
                <c:pt idx="0">
                  <c:v>Onderwerp1</c:v>
                </c:pt>
                <c:pt idx="1">
                  <c:v>Onderwerp2</c:v>
                </c:pt>
                <c:pt idx="2">
                  <c:v>Onderwerp3</c:v>
                </c:pt>
                <c:pt idx="3">
                  <c:v>Onderwerp4</c:v>
                </c:pt>
                <c:pt idx="4">
                  <c:v>Onderwerp5</c:v>
                </c:pt>
              </c:strCache>
            </c:strRef>
          </c:cat>
          <c:val>
            <c:numRef>
              <c:f>Sheet1!$B$2:$F$2</c:f>
              <c:numCache>
                <c:formatCode>General</c:formatCode>
                <c:ptCount val="5"/>
                <c:pt idx="0">
                  <c:v>0.4</c:v>
                </c:pt>
                <c:pt idx="1">
                  <c:v>0.2</c:v>
                </c:pt>
                <c:pt idx="2">
                  <c:v>0.25</c:v>
                </c:pt>
                <c:pt idx="3">
                  <c:v>0.15</c:v>
                </c:pt>
                <c:pt idx="4">
                  <c:v>0.1</c:v>
                </c:pt>
              </c:numCache>
            </c:numRef>
          </c:val>
          <c:extLst>
            <c:ext xmlns:c16="http://schemas.microsoft.com/office/drawing/2014/chart" uri="{C3380CC4-5D6E-409C-BE32-E72D297353CC}">
              <c16:uniqueId val="{0000000A-05E1-7646-9082-6EBC4C7D02B9}"/>
            </c:ext>
          </c:extLst>
        </c:ser>
        <c:dLbls>
          <c:showLegendKey val="0"/>
          <c:showVal val="0"/>
          <c:showCatName val="0"/>
          <c:showSerName val="0"/>
          <c:showPercent val="0"/>
          <c:showBubbleSize val="0"/>
          <c:showLeaderLines val="1"/>
        </c:dLbls>
        <c:firstSliceAng val="0"/>
        <c:holeSize val="60"/>
      </c:doughnutChart>
      <c:spPr>
        <a:noFill/>
        <a:ln w="12700" cap="flat">
          <a:noFill/>
          <a:miter lim="400000"/>
        </a:ln>
        <a:effectLst/>
      </c:spPr>
    </c:plotArea>
    <c:legend>
      <c:legendPos val="b"/>
      <c:layout>
        <c:manualLayout>
          <c:xMode val="edge"/>
          <c:yMode val="edge"/>
          <c:x val="0"/>
          <c:y val="0.95333000000000001"/>
          <c:w val="1"/>
          <c:h val="4.6670400000000001E-2"/>
        </c:manualLayout>
      </c:layout>
      <c:overlay val="1"/>
      <c:spPr>
        <a:noFill/>
        <a:ln w="12700" cap="flat">
          <a:noFill/>
          <a:miter lim="400000"/>
        </a:ln>
        <a:effectLst/>
      </c:spPr>
      <c:txPr>
        <a:bodyPr rot="0"/>
        <a:lstStyle/>
        <a:p>
          <a:pPr>
            <a:defRPr sz="1200" b="0" i="0" u="none" strike="noStrike">
              <a:solidFill>
                <a:srgbClr val="000000"/>
              </a:solidFill>
              <a:latin typeface="Arial"/>
            </a:defRPr>
          </a:pPr>
          <a:endParaRPr lang="en-US"/>
        </a:p>
      </c:txPr>
    </c:legend>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nl-NL"/>
  <c:roundedCorners val="0"/>
  <c:style val="2"/>
  <c:chart>
    <c:autoTitleDeleted val="1"/>
    <c:plotArea>
      <c:layout>
        <c:manualLayout>
          <c:layoutTarget val="inner"/>
          <c:xMode val="edge"/>
          <c:yMode val="edge"/>
          <c:x val="3.9911799999999997E-2"/>
          <c:y val="2.7331399999999999E-2"/>
          <c:w val="0.95508800000000005"/>
          <c:h val="0.85019500000000003"/>
        </c:manualLayout>
      </c:layout>
      <c:barChart>
        <c:barDir val="col"/>
        <c:grouping val="stacked"/>
        <c:varyColors val="0"/>
        <c:ser>
          <c:idx val="0"/>
          <c:order val="0"/>
          <c:tx>
            <c:strRef>
              <c:f>Sheet1!$B$1</c:f>
              <c:strCache>
                <c:ptCount val="1"/>
                <c:pt idx="0">
                  <c:v>Onderwerp1</c:v>
                </c:pt>
              </c:strCache>
            </c:strRef>
          </c:tx>
          <c:spPr>
            <a:solidFill>
              <a:schemeClr val="accent1"/>
            </a:solidFill>
            <a:ln w="12700" cap="flat">
              <a:noFill/>
              <a:miter lim="400000"/>
            </a:ln>
            <a:effectLst/>
          </c:spPr>
          <c:invertIfNegative val="0"/>
          <c:dLbls>
            <c:numFmt formatCode="0" sourceLinked="0"/>
            <c:spPr>
              <a:noFill/>
              <a:ln>
                <a:noFill/>
              </a:ln>
              <a:effectLst/>
            </c:spPr>
            <c:txPr>
              <a:bodyPr/>
              <a:lstStyle/>
              <a:p>
                <a:pPr>
                  <a:defRPr sz="1100" b="0" i="0" u="none" strike="noStrike">
                    <a:solidFill>
                      <a:srgbClr val="FFFFFF"/>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&lt;10</c:v>
                </c:pt>
                <c:pt idx="1">
                  <c:v>10 - 24</c:v>
                </c:pt>
                <c:pt idx="2">
                  <c:v>25 - 49</c:v>
                </c:pt>
                <c:pt idx="3">
                  <c:v>50 - 99</c:v>
                </c:pt>
                <c:pt idx="4">
                  <c:v>100 - 149</c:v>
                </c:pt>
                <c:pt idx="5">
                  <c:v>150 - 199</c:v>
                </c:pt>
                <c:pt idx="6">
                  <c:v>200 - 299</c:v>
                </c:pt>
                <c:pt idx="7">
                  <c:v>300 - 399</c:v>
                </c:pt>
                <c:pt idx="8">
                  <c:v>400 - 499</c:v>
                </c:pt>
                <c:pt idx="9">
                  <c:v>500 - 999</c:v>
                </c:pt>
                <c:pt idx="10">
                  <c:v>1000 - 14999</c:v>
                </c:pt>
                <c:pt idx="11">
                  <c:v>2000 - 2999</c:v>
                </c:pt>
                <c:pt idx="12">
                  <c:v>2999 - 3999</c:v>
                </c:pt>
                <c:pt idx="13">
                  <c:v>4000 - 7499</c:v>
                </c:pt>
                <c:pt idx="14">
                  <c:v>7500 - 9999</c:v>
                </c:pt>
                <c:pt idx="15">
                  <c:v>&gt; 10000</c:v>
                </c:pt>
              </c:strCache>
            </c:strRef>
          </c:cat>
          <c:val>
            <c:numRef>
              <c:f>Sheet1!$B$2:$B$17</c:f>
              <c:numCache>
                <c:formatCode>General</c:formatCode>
                <c:ptCount val="10"/>
                <c:pt idx="0">
                  <c:v>1</c:v>
                </c:pt>
                <c:pt idx="1">
                  <c:v>2</c:v>
                </c:pt>
                <c:pt idx="2">
                  <c:v>3</c:v>
                </c:pt>
                <c:pt idx="3">
                  <c:v>2</c:v>
                </c:pt>
                <c:pt idx="4">
                  <c:v>3</c:v>
                </c:pt>
                <c:pt idx="5">
                  <c:v>1</c:v>
                </c:pt>
                <c:pt idx="6">
                  <c:v>3</c:v>
                </c:pt>
                <c:pt idx="7">
                  <c:v>1</c:v>
                </c:pt>
                <c:pt idx="8">
                  <c:v>2</c:v>
                </c:pt>
                <c:pt idx="9">
                  <c:v>3</c:v>
                </c:pt>
              </c:numCache>
            </c:numRef>
          </c:val>
          <c:extLst>
            <c:ext xmlns:c16="http://schemas.microsoft.com/office/drawing/2014/chart" uri="{C3380CC4-5D6E-409C-BE32-E72D297353CC}">
              <c16:uniqueId val="{00000000-4C62-EF4A-B662-57DCCDEA938E}"/>
            </c:ext>
          </c:extLst>
        </c:ser>
        <c:ser>
          <c:idx val="1"/>
          <c:order val="1"/>
          <c:tx>
            <c:strRef>
              <c:f>Sheet1!$C$1</c:f>
              <c:strCache>
                <c:ptCount val="1"/>
                <c:pt idx="0">
                  <c:v>Onderwerp2</c:v>
                </c:pt>
              </c:strCache>
            </c:strRef>
          </c:tx>
          <c:spPr>
            <a:solidFill>
              <a:schemeClr val="accent2"/>
            </a:solidFill>
            <a:ln w="12700" cap="flat">
              <a:noFill/>
              <a:miter lim="400000"/>
            </a:ln>
            <a:effectLst/>
          </c:spPr>
          <c:invertIfNegative val="0"/>
          <c:dLbls>
            <c:numFmt formatCode="0.#" sourceLinked="0"/>
            <c:spPr>
              <a:noFill/>
              <a:ln>
                <a:noFill/>
              </a:ln>
              <a:effectLst/>
            </c:spPr>
            <c:txPr>
              <a:bodyPr/>
              <a:lstStyle/>
              <a:p>
                <a:pPr>
                  <a:defRPr sz="1100" b="0" i="0" u="none" strike="noStrike">
                    <a:solidFill>
                      <a:srgbClr val="FFFFFF"/>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&lt;10</c:v>
                </c:pt>
                <c:pt idx="1">
                  <c:v>10 - 24</c:v>
                </c:pt>
                <c:pt idx="2">
                  <c:v>25 - 49</c:v>
                </c:pt>
                <c:pt idx="3">
                  <c:v>50 - 99</c:v>
                </c:pt>
                <c:pt idx="4">
                  <c:v>100 - 149</c:v>
                </c:pt>
                <c:pt idx="5">
                  <c:v>150 - 199</c:v>
                </c:pt>
                <c:pt idx="6">
                  <c:v>200 - 299</c:v>
                </c:pt>
                <c:pt idx="7">
                  <c:v>300 - 399</c:v>
                </c:pt>
                <c:pt idx="8">
                  <c:v>400 - 499</c:v>
                </c:pt>
                <c:pt idx="9">
                  <c:v>500 - 999</c:v>
                </c:pt>
                <c:pt idx="10">
                  <c:v>1000 - 14999</c:v>
                </c:pt>
                <c:pt idx="11">
                  <c:v>2000 - 2999</c:v>
                </c:pt>
                <c:pt idx="12">
                  <c:v>2999 - 3999</c:v>
                </c:pt>
                <c:pt idx="13">
                  <c:v>4000 - 7499</c:v>
                </c:pt>
                <c:pt idx="14">
                  <c:v>7500 - 9999</c:v>
                </c:pt>
                <c:pt idx="15">
                  <c:v>&gt; 10000</c:v>
                </c:pt>
              </c:strCache>
            </c:strRef>
          </c:cat>
          <c:val>
            <c:numRef>
              <c:f>Sheet1!$C$2:$C$17</c:f>
              <c:numCache>
                <c:formatCode>General</c:formatCode>
                <c:ptCount val="13"/>
                <c:pt idx="0">
                  <c:v>2.5</c:v>
                </c:pt>
                <c:pt idx="1">
                  <c:v>5</c:v>
                </c:pt>
                <c:pt idx="2">
                  <c:v>20</c:v>
                </c:pt>
                <c:pt idx="3">
                  <c:v>17.5</c:v>
                </c:pt>
                <c:pt idx="4">
                  <c:v>22.5</c:v>
                </c:pt>
                <c:pt idx="5">
                  <c:v>12.5</c:v>
                </c:pt>
                <c:pt idx="6">
                  <c:v>15</c:v>
                </c:pt>
                <c:pt idx="7">
                  <c:v>10</c:v>
                </c:pt>
                <c:pt idx="8">
                  <c:v>8</c:v>
                </c:pt>
                <c:pt idx="9">
                  <c:v>9</c:v>
                </c:pt>
                <c:pt idx="11">
                  <c:v>2.5</c:v>
                </c:pt>
                <c:pt idx="12">
                  <c:v>2.5</c:v>
                </c:pt>
              </c:numCache>
            </c:numRef>
          </c:val>
          <c:extLst>
            <c:ext xmlns:c16="http://schemas.microsoft.com/office/drawing/2014/chart" uri="{C3380CC4-5D6E-409C-BE32-E72D297353CC}">
              <c16:uniqueId val="{00000001-4C62-EF4A-B662-57DCCDEA938E}"/>
            </c:ext>
          </c:extLst>
        </c:ser>
        <c:ser>
          <c:idx val="2"/>
          <c:order val="2"/>
          <c:tx>
            <c:strRef>
              <c:f>Sheet1!$D$1</c:f>
              <c:strCache>
                <c:ptCount val="1"/>
                <c:pt idx="0">
                  <c:v>Onderwerp4</c:v>
                </c:pt>
              </c:strCache>
            </c:strRef>
          </c:tx>
          <c:spPr>
            <a:solidFill>
              <a:schemeClr val="accent3"/>
            </a:solidFill>
            <a:ln w="12700" cap="flat">
              <a:noFill/>
              <a:miter lim="400000"/>
            </a:ln>
            <a:effectLst/>
          </c:spPr>
          <c:invertIfNegative val="0"/>
          <c:dLbls>
            <c:numFmt formatCode="0" sourceLinked="0"/>
            <c:spPr>
              <a:noFill/>
              <a:ln>
                <a:noFill/>
              </a:ln>
              <a:effectLst/>
            </c:spPr>
            <c:txPr>
              <a:bodyPr/>
              <a:lstStyle/>
              <a:p>
                <a:pPr>
                  <a:defRPr sz="1100" b="0" i="0" u="none" strike="noStrike">
                    <a:solidFill>
                      <a:srgbClr val="FFFFFF"/>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&lt;10</c:v>
                </c:pt>
                <c:pt idx="1">
                  <c:v>10 - 24</c:v>
                </c:pt>
                <c:pt idx="2">
                  <c:v>25 - 49</c:v>
                </c:pt>
                <c:pt idx="3">
                  <c:v>50 - 99</c:v>
                </c:pt>
                <c:pt idx="4">
                  <c:v>100 - 149</c:v>
                </c:pt>
                <c:pt idx="5">
                  <c:v>150 - 199</c:v>
                </c:pt>
                <c:pt idx="6">
                  <c:v>200 - 299</c:v>
                </c:pt>
                <c:pt idx="7">
                  <c:v>300 - 399</c:v>
                </c:pt>
                <c:pt idx="8">
                  <c:v>400 - 499</c:v>
                </c:pt>
                <c:pt idx="9">
                  <c:v>500 - 999</c:v>
                </c:pt>
                <c:pt idx="10">
                  <c:v>1000 - 14999</c:v>
                </c:pt>
                <c:pt idx="11">
                  <c:v>2000 - 2999</c:v>
                </c:pt>
                <c:pt idx="12">
                  <c:v>2999 - 3999</c:v>
                </c:pt>
                <c:pt idx="13">
                  <c:v>4000 - 7499</c:v>
                </c:pt>
                <c:pt idx="14">
                  <c:v>7500 - 9999</c:v>
                </c:pt>
                <c:pt idx="15">
                  <c:v>&gt; 10000</c:v>
                </c:pt>
              </c:strCache>
            </c:strRef>
          </c:cat>
          <c:val>
            <c:numRef>
              <c:f>Sheet1!$D$2:$D$17</c:f>
              <c:numCache>
                <c:formatCode>General</c:formatCode>
                <c:ptCount val="16"/>
                <c:pt idx="2">
                  <c:v>1</c:v>
                </c:pt>
                <c:pt idx="3">
                  <c:v>2</c:v>
                </c:pt>
                <c:pt idx="4">
                  <c:v>2</c:v>
                </c:pt>
                <c:pt idx="5">
                  <c:v>3</c:v>
                </c:pt>
                <c:pt idx="6">
                  <c:v>3.5</c:v>
                </c:pt>
                <c:pt idx="7">
                  <c:v>4</c:v>
                </c:pt>
                <c:pt idx="8">
                  <c:v>1</c:v>
                </c:pt>
                <c:pt idx="9">
                  <c:v>7.5</c:v>
                </c:pt>
                <c:pt idx="10">
                  <c:v>5</c:v>
                </c:pt>
                <c:pt idx="11">
                  <c:v>8</c:v>
                </c:pt>
                <c:pt idx="12">
                  <c:v>3</c:v>
                </c:pt>
                <c:pt idx="13">
                  <c:v>2.5</c:v>
                </c:pt>
                <c:pt idx="14">
                  <c:v>2</c:v>
                </c:pt>
                <c:pt idx="15">
                  <c:v>2</c:v>
                </c:pt>
              </c:numCache>
            </c:numRef>
          </c:val>
          <c:extLst>
            <c:ext xmlns:c16="http://schemas.microsoft.com/office/drawing/2014/chart" uri="{C3380CC4-5D6E-409C-BE32-E72D297353CC}">
              <c16:uniqueId val="{00000002-4C62-EF4A-B662-57DCCDEA938E}"/>
            </c:ext>
          </c:extLst>
        </c:ser>
        <c:ser>
          <c:idx val="3"/>
          <c:order val="3"/>
          <c:tx>
            <c:strRef>
              <c:f>Sheet1!$E$1</c:f>
              <c:strCache>
                <c:ptCount val="1"/>
                <c:pt idx="0">
                  <c:v>Onderwerp3</c:v>
                </c:pt>
              </c:strCache>
            </c:strRef>
          </c:tx>
          <c:spPr>
            <a:solidFill>
              <a:schemeClr val="accent4"/>
            </a:solidFill>
            <a:ln w="12700" cap="flat">
              <a:noFill/>
              <a:miter lim="400000"/>
            </a:ln>
            <a:effectLst/>
          </c:spPr>
          <c:invertIfNegative val="0"/>
          <c:dLbls>
            <c:numFmt formatCode="0" sourceLinked="0"/>
            <c:spPr>
              <a:noFill/>
              <a:ln>
                <a:noFill/>
              </a:ln>
              <a:effectLst/>
            </c:spPr>
            <c:txPr>
              <a:bodyPr/>
              <a:lstStyle/>
              <a:p>
                <a:pPr>
                  <a:defRPr sz="1100" b="0" i="0" u="none" strike="noStrike">
                    <a:solidFill>
                      <a:srgbClr val="FFFFFF"/>
                    </a:solidFill>
                    <a:latin typeface="Aria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&lt;10</c:v>
                </c:pt>
                <c:pt idx="1">
                  <c:v>10 - 24</c:v>
                </c:pt>
                <c:pt idx="2">
                  <c:v>25 - 49</c:v>
                </c:pt>
                <c:pt idx="3">
                  <c:v>50 - 99</c:v>
                </c:pt>
                <c:pt idx="4">
                  <c:v>100 - 149</c:v>
                </c:pt>
                <c:pt idx="5">
                  <c:v>150 - 199</c:v>
                </c:pt>
                <c:pt idx="6">
                  <c:v>200 - 299</c:v>
                </c:pt>
                <c:pt idx="7">
                  <c:v>300 - 399</c:v>
                </c:pt>
                <c:pt idx="8">
                  <c:v>400 - 499</c:v>
                </c:pt>
                <c:pt idx="9">
                  <c:v>500 - 999</c:v>
                </c:pt>
                <c:pt idx="10">
                  <c:v>1000 - 14999</c:v>
                </c:pt>
                <c:pt idx="11">
                  <c:v>2000 - 2999</c:v>
                </c:pt>
                <c:pt idx="12">
                  <c:v>2999 - 3999</c:v>
                </c:pt>
                <c:pt idx="13">
                  <c:v>4000 - 7499</c:v>
                </c:pt>
                <c:pt idx="14">
                  <c:v>7500 - 9999</c:v>
                </c:pt>
                <c:pt idx="15">
                  <c:v>&gt; 10000</c:v>
                </c:pt>
              </c:strCache>
            </c:strRef>
          </c:cat>
          <c:val>
            <c:numRef>
              <c:f>Sheet1!$E$2:$E$17</c:f>
              <c:numCache>
                <c:formatCode>General</c:formatCode>
                <c:ptCount val="16"/>
                <c:pt idx="0">
                  <c:v>5</c:v>
                </c:pt>
                <c:pt idx="1">
                  <c:v>2</c:v>
                </c:pt>
                <c:pt idx="13">
                  <c:v>4</c:v>
                </c:pt>
                <c:pt idx="14">
                  <c:v>1</c:v>
                </c:pt>
                <c:pt idx="15">
                  <c:v>2</c:v>
                </c:pt>
              </c:numCache>
            </c:numRef>
          </c:val>
          <c:extLst>
            <c:ext xmlns:c16="http://schemas.microsoft.com/office/drawing/2014/chart" uri="{C3380CC4-5D6E-409C-BE32-E72D297353CC}">
              <c16:uniqueId val="{00000003-4C62-EF4A-B662-57DCCDEA938E}"/>
            </c:ext>
          </c:extLst>
        </c:ser>
        <c:dLbls>
          <c:showLegendKey val="0"/>
          <c:showVal val="0"/>
          <c:showCatName val="0"/>
          <c:showSerName val="0"/>
          <c:showPercent val="0"/>
          <c:showBubbleSize val="0"/>
        </c:dLbls>
        <c:gapWidth val="72"/>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chemeClr val="accent1"/>
            </a:solidFill>
            <a:prstDash val="solid"/>
            <a:round/>
          </a:ln>
        </c:spPr>
        <c:txPr>
          <a:bodyPr rot="0"/>
          <a:lstStyle/>
          <a:p>
            <a:pPr>
              <a:defRPr sz="800" b="0" i="0" u="none" strike="noStrike">
                <a:solidFill>
                  <a:srgbClr val="000000"/>
                </a:solidFill>
                <a:latin typeface="Arial"/>
              </a:defRPr>
            </a:pPr>
            <a:endParaRPr lang="en-US"/>
          </a:p>
        </c:txPr>
        <c:crossAx val="2094734553"/>
        <c:crosses val="autoZero"/>
        <c:auto val="1"/>
        <c:lblAlgn val="ctr"/>
        <c:lblOffset val="100"/>
        <c:noMultiLvlLbl val="1"/>
      </c:catAx>
      <c:valAx>
        <c:axId val="2094734553"/>
        <c:scaling>
          <c:orientation val="minMax"/>
          <c:max val="30"/>
        </c:scaling>
        <c:delete val="0"/>
        <c:axPos val="l"/>
        <c:majorGridlines>
          <c:spPr>
            <a:ln w="12700" cap="flat">
              <a:solidFill>
                <a:srgbClr val="D9D9D9"/>
              </a:solidFill>
              <a:prstDash val="solid"/>
              <a:round/>
            </a:ln>
          </c:spPr>
        </c:majorGridlines>
        <c:numFmt formatCode="0.#" sourceLinked="0"/>
        <c:majorTickMark val="none"/>
        <c:minorTickMark val="none"/>
        <c:tickLblPos val="nextTo"/>
        <c:spPr>
          <a:ln w="12700" cap="flat">
            <a:noFill/>
            <a:prstDash val="solid"/>
            <a:round/>
          </a:ln>
        </c:spPr>
        <c:txPr>
          <a:bodyPr rot="0"/>
          <a:lstStyle/>
          <a:p>
            <a:pPr>
              <a:defRPr sz="1100" b="0" i="0" u="none" strike="noStrike">
                <a:solidFill>
                  <a:srgbClr val="000000"/>
                </a:solidFill>
                <a:latin typeface="Arial"/>
              </a:defRPr>
            </a:pPr>
            <a:endParaRPr lang="en-US"/>
          </a:p>
        </c:txPr>
        <c:crossAx val="2094734552"/>
        <c:crosses val="autoZero"/>
        <c:crossBetween val="between"/>
        <c:majorUnit val="7.5"/>
        <c:minorUnit val="3.75"/>
      </c:valAx>
      <c:spPr>
        <a:noFill/>
        <a:ln w="12700" cap="flat">
          <a:noFill/>
          <a:miter lim="400000"/>
        </a:ln>
        <a:effectLst/>
      </c:spPr>
    </c:plotArea>
    <c:legend>
      <c:legendPos val="b"/>
      <c:layout>
        <c:manualLayout>
          <c:xMode val="edge"/>
          <c:yMode val="edge"/>
          <c:x val="0.16538"/>
          <c:y val="0.95109200000000005"/>
          <c:w val="0.67797399999999997"/>
          <c:h val="4.8907800000000001E-2"/>
        </c:manualLayout>
      </c:layout>
      <c:overlay val="1"/>
      <c:spPr>
        <a:noFill/>
        <a:ln w="12700" cap="flat">
          <a:noFill/>
          <a:miter lim="400000"/>
        </a:ln>
        <a:effectLst/>
      </c:spPr>
      <c:txPr>
        <a:bodyPr rot="0"/>
        <a:lstStyle/>
        <a:p>
          <a:pPr>
            <a:defRPr sz="1100" b="0" i="0" u="none" strike="noStrike">
              <a:solidFill>
                <a:srgbClr val="000000"/>
              </a:solidFill>
              <a:latin typeface="Arial"/>
            </a:defRPr>
          </a:pPr>
          <a:endParaRPr lang="en-US"/>
        </a:p>
      </c:txPr>
    </c:legend>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3</a:t>
            </a:fld>
            <a:endParaRPr lang="nl-NL"/>
          </a:p>
        </p:txBody>
      </p:sp>
    </p:spTree>
    <p:extLst>
      <p:ext uri="{BB962C8B-B14F-4D97-AF65-F5344CB8AC3E}">
        <p14:creationId xmlns:p14="http://schemas.microsoft.com/office/powerpoint/2010/main" val="1784563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www.pptsolutions.nl/" TargetMode="External"/><Relationship Id="rId2" Type="http://schemas.openxmlformats.org/officeDocument/2006/relationships/image" Target="../media/image6.bmp"/><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youtu.be/IIjbiKAotek" TargetMode="External"/><Relationship Id="rId3" Type="http://schemas.openxmlformats.org/officeDocument/2006/relationships/image" Target="../media/image7.png"/><Relationship Id="rId7" Type="http://schemas.openxmlformats.org/officeDocument/2006/relationships/hyperlink" Target="https://youtu.be/fbByse1_RSY" TargetMode="External"/><Relationship Id="rId2" Type="http://schemas.openxmlformats.org/officeDocument/2006/relationships/hyperlink" Target="http://www.pptsolutions.nl/" TargetMode="External"/><Relationship Id="rId1" Type="http://schemas.openxmlformats.org/officeDocument/2006/relationships/slideMaster" Target="../slideMasters/slideMaster1.xml"/><Relationship Id="rId6" Type="http://schemas.openxmlformats.org/officeDocument/2006/relationships/hyperlink" Target="https://youtu.be/09yTK-OTEPA" TargetMode="External"/><Relationship Id="rId5" Type="http://schemas.openxmlformats.org/officeDocument/2006/relationships/hyperlink" Target="https://youtu.be/hM16rifWsjU" TargetMode="External"/><Relationship Id="rId4" Type="http://schemas.openxmlformats.org/officeDocument/2006/relationships/image" Target="../media/image8.png"/><Relationship Id="rId9" Type="http://schemas.openxmlformats.org/officeDocument/2006/relationships/hyperlink" Target="https://youtu.be/H_4HH09zxC0"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pptsolutions.nl/" TargetMode="External"/><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pptsolutions.nl/" TargetMode="External"/><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pptsolutions.nl/" TargetMode="External"/><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elpagina">
    <p:spTree>
      <p:nvGrpSpPr>
        <p:cNvPr id="1" name=""/>
        <p:cNvGrpSpPr/>
        <p:nvPr/>
      </p:nvGrpSpPr>
      <p:grpSpPr>
        <a:xfrm>
          <a:off x="0" y="0"/>
          <a:ext cx="0" cy="0"/>
          <a:chOff x="0" y="0"/>
          <a:chExt cx="0" cy="0"/>
        </a:xfrm>
      </p:grpSpPr>
      <p:grpSp>
        <p:nvGrpSpPr>
          <p:cNvPr id="104" name="Instructie"/>
          <p:cNvGrpSpPr/>
          <p:nvPr/>
        </p:nvGrpSpPr>
        <p:grpSpPr>
          <a:xfrm>
            <a:off x="-7462" y="7107104"/>
            <a:ext cx="3391307" cy="1765091"/>
            <a:chOff x="0" y="0"/>
            <a:chExt cx="3391306" cy="1765089"/>
          </a:xfrm>
        </p:grpSpPr>
        <p:sp>
          <p:nvSpPr>
            <p:cNvPr id="84"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03" name="Instructie"/>
            <p:cNvGrpSpPr/>
            <p:nvPr/>
          </p:nvGrpSpPr>
          <p:grpSpPr>
            <a:xfrm>
              <a:off x="98270" y="12607"/>
              <a:ext cx="3194766" cy="1752483"/>
              <a:chOff x="0" y="0"/>
              <a:chExt cx="3194765" cy="1752482"/>
            </a:xfrm>
          </p:grpSpPr>
          <p:grpSp>
            <p:nvGrpSpPr>
              <p:cNvPr id="87" name="Rechthoek 17"/>
              <p:cNvGrpSpPr/>
              <p:nvPr/>
            </p:nvGrpSpPr>
            <p:grpSpPr>
              <a:xfrm>
                <a:off x="0" y="0"/>
                <a:ext cx="3194766" cy="431900"/>
                <a:chOff x="0" y="0"/>
                <a:chExt cx="3194764" cy="431899"/>
              </a:xfrm>
            </p:grpSpPr>
            <p:sp>
              <p:nvSpPr>
                <p:cNvPr id="85"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86"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90" name="Ovaal 18"/>
              <p:cNvGrpSpPr/>
              <p:nvPr/>
            </p:nvGrpSpPr>
            <p:grpSpPr>
              <a:xfrm>
                <a:off x="0" y="485877"/>
                <a:ext cx="260915" cy="269241"/>
                <a:chOff x="0" y="0"/>
                <a:chExt cx="260914" cy="269240"/>
              </a:xfrm>
            </p:grpSpPr>
            <p:sp>
              <p:nvSpPr>
                <p:cNvPr id="8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9"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91"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94" name="Ovaal 20"/>
              <p:cNvGrpSpPr/>
              <p:nvPr/>
            </p:nvGrpSpPr>
            <p:grpSpPr>
              <a:xfrm>
                <a:off x="0" y="922202"/>
                <a:ext cx="260915" cy="269241"/>
                <a:chOff x="0" y="0"/>
                <a:chExt cx="260914" cy="269240"/>
              </a:xfrm>
            </p:grpSpPr>
            <p:sp>
              <p:nvSpPr>
                <p:cNvPr id="9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3"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95"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102" name="Groep 22"/>
              <p:cNvGrpSpPr/>
              <p:nvPr/>
            </p:nvGrpSpPr>
            <p:grpSpPr>
              <a:xfrm>
                <a:off x="2513632" y="470171"/>
                <a:ext cx="681134" cy="696748"/>
                <a:chOff x="0" y="0"/>
                <a:chExt cx="681132" cy="696747"/>
              </a:xfrm>
            </p:grpSpPr>
            <p:grpSp>
              <p:nvGrpSpPr>
                <p:cNvPr id="100" name="Groep 23"/>
                <p:cNvGrpSpPr/>
                <p:nvPr/>
              </p:nvGrpSpPr>
              <p:grpSpPr>
                <a:xfrm>
                  <a:off x="197031" y="0"/>
                  <a:ext cx="287071" cy="379108"/>
                  <a:chOff x="0" y="0"/>
                  <a:chExt cx="287070" cy="379106"/>
                </a:xfrm>
              </p:grpSpPr>
              <p:sp>
                <p:nvSpPr>
                  <p:cNvPr id="96"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7"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8"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9"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01"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117" name="Groep 9"/>
          <p:cNvGrpSpPr/>
          <p:nvPr/>
        </p:nvGrpSpPr>
        <p:grpSpPr>
          <a:xfrm>
            <a:off x="2982511" y="-1228655"/>
            <a:ext cx="6226977" cy="490402"/>
            <a:chOff x="0" y="0"/>
            <a:chExt cx="6226976" cy="490400"/>
          </a:xfrm>
        </p:grpSpPr>
        <p:sp>
          <p:nvSpPr>
            <p:cNvPr id="105"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16" name="Groep 8"/>
            <p:cNvGrpSpPr/>
            <p:nvPr/>
          </p:nvGrpSpPr>
          <p:grpSpPr>
            <a:xfrm>
              <a:off x="0" y="0"/>
              <a:ext cx="6226975" cy="211381"/>
              <a:chOff x="0" y="0"/>
              <a:chExt cx="6226974" cy="211380"/>
            </a:xfrm>
          </p:grpSpPr>
          <p:sp>
            <p:nvSpPr>
              <p:cNvPr id="106"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7"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8"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9"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0"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1"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2"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3"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4"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5"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26" name="Group 4"/>
          <p:cNvGrpSpPr/>
          <p:nvPr/>
        </p:nvGrpSpPr>
        <p:grpSpPr>
          <a:xfrm>
            <a:off x="698501" y="5884314"/>
            <a:ext cx="1454912" cy="577167"/>
            <a:chOff x="0" y="0"/>
            <a:chExt cx="1454911" cy="577165"/>
          </a:xfrm>
        </p:grpSpPr>
        <p:sp>
          <p:nvSpPr>
            <p:cNvPr id="118"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19"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0"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1"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2"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3"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4"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5"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7" name="Rechthoek 6"/>
          <p:cNvSpPr/>
          <p:nvPr/>
        </p:nvSpPr>
        <p:spPr>
          <a:xfrm>
            <a:off x="-10751" y="0"/>
            <a:ext cx="1220275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8" name="Plaats hier de titel van de presentatie, max. 2 regels"/>
          <p:cNvSpPr txBox="1">
            <a:spLocks noGrp="1"/>
          </p:cNvSpPr>
          <p:nvPr>
            <p:ph type="title" hasCustomPrompt="1"/>
          </p:nvPr>
        </p:nvSpPr>
        <p:spPr>
          <a:xfrm>
            <a:off x="2153412" y="3879851"/>
            <a:ext cx="9358257" cy="1621064"/>
          </a:xfrm>
          <a:prstGeom prst="rect">
            <a:avLst/>
          </a:prstGeom>
        </p:spPr>
        <p:txBody>
          <a:bodyPr anchor="b">
            <a:normAutofit/>
          </a:bodyPr>
          <a:lstStyle>
            <a:lvl1pPr algn="r">
              <a:defRPr sz="3800">
                <a:solidFill>
                  <a:srgbClr val="FFFFFF"/>
                </a:solidFill>
              </a:defRPr>
            </a:lvl1pPr>
          </a:lstStyle>
          <a:p>
            <a:r>
              <a:t>Plaats hier de titel van de presentatie, max. 2 regels</a:t>
            </a:r>
          </a:p>
        </p:txBody>
      </p:sp>
      <p:sp>
        <p:nvSpPr>
          <p:cNvPr id="129"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a:t>
            </a:r>
          </a:p>
        </p:txBody>
      </p:sp>
      <p:sp>
        <p:nvSpPr>
          <p:cNvPr id="130" name="Body Level One…"/>
          <p:cNvSpPr txBox="1">
            <a:spLocks noGrp="1"/>
          </p:cNvSpPr>
          <p:nvPr>
            <p:ph type="body" sz="quarter" idx="1" hasCustomPrompt="1"/>
          </p:nvPr>
        </p:nvSpPr>
        <p:spPr>
          <a:xfrm>
            <a:off x="7782466" y="5664394"/>
            <a:ext cx="3729204" cy="248473"/>
          </a:xfrm>
          <a:prstGeom prst="rect">
            <a:avLst/>
          </a:prstGeom>
        </p:spPr>
        <p:txBody>
          <a:bodyPr anchor="ctr">
            <a:normAutofit/>
          </a:bodyPr>
          <a:lstStyle>
            <a:lvl1pPr marL="0" indent="0" algn="r">
              <a:buClrTx/>
              <a:buSzTx/>
              <a:buNone/>
              <a:defRPr b="1">
                <a:solidFill>
                  <a:srgbClr val="FFFFFF"/>
                </a:solidFill>
              </a:defRPr>
            </a:lvl1pPr>
            <a:lvl2pPr marL="0" indent="457200" algn="r">
              <a:buClrTx/>
              <a:buSzTx/>
              <a:buNone/>
              <a:defRPr b="1">
                <a:solidFill>
                  <a:srgbClr val="FFFFFF"/>
                </a:solidFill>
              </a:defRPr>
            </a:lvl2pPr>
            <a:lvl3pPr indent="914400" algn="r">
              <a:buClrTx/>
              <a:buFontTx/>
              <a:defRPr b="1">
                <a:solidFill>
                  <a:srgbClr val="FFFFFF"/>
                </a:solidFill>
              </a:defRPr>
            </a:lvl3pPr>
            <a:lvl4pPr indent="1371600" algn="r">
              <a:buClrTx/>
              <a:buFontTx/>
              <a:defRPr b="1">
                <a:solidFill>
                  <a:srgbClr val="FFFFFF"/>
                </a:solidFill>
              </a:defRPr>
            </a:lvl4pPr>
            <a:lvl5pPr marL="0" indent="1828800" algn="r">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grpSp>
        <p:nvGrpSpPr>
          <p:cNvPr id="143" name="Groep 70"/>
          <p:cNvGrpSpPr/>
          <p:nvPr/>
        </p:nvGrpSpPr>
        <p:grpSpPr>
          <a:xfrm>
            <a:off x="-7461" y="-1785441"/>
            <a:ext cx="2591201" cy="1583829"/>
            <a:chOff x="0" y="0"/>
            <a:chExt cx="2591200" cy="1583828"/>
          </a:xfrm>
        </p:grpSpPr>
        <p:sp>
          <p:nvSpPr>
            <p:cNvPr id="131" name="Rechthoek 7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34" name="Rechthoek 72"/>
            <p:cNvGrpSpPr/>
            <p:nvPr/>
          </p:nvGrpSpPr>
          <p:grpSpPr>
            <a:xfrm>
              <a:off x="98270" y="102557"/>
              <a:ext cx="2412001" cy="252001"/>
              <a:chOff x="0" y="0"/>
              <a:chExt cx="2412000" cy="252000"/>
            </a:xfrm>
          </p:grpSpPr>
          <p:sp>
            <p:nvSpPr>
              <p:cNvPr id="132"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33"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137" name="Ovaal 73"/>
            <p:cNvGrpSpPr/>
            <p:nvPr/>
          </p:nvGrpSpPr>
          <p:grpSpPr>
            <a:xfrm>
              <a:off x="98269" y="498484"/>
              <a:ext cx="260915" cy="269241"/>
              <a:chOff x="0" y="0"/>
              <a:chExt cx="260914" cy="269240"/>
            </a:xfrm>
          </p:grpSpPr>
          <p:sp>
            <p:nvSpPr>
              <p:cNvPr id="13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36"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38" name="Rechthoek 7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141" name="Ovaal 75"/>
            <p:cNvGrpSpPr/>
            <p:nvPr/>
          </p:nvGrpSpPr>
          <p:grpSpPr>
            <a:xfrm>
              <a:off x="98269" y="934809"/>
              <a:ext cx="260915" cy="269241"/>
              <a:chOff x="0" y="0"/>
              <a:chExt cx="260914" cy="269240"/>
            </a:xfrm>
          </p:grpSpPr>
          <p:sp>
            <p:nvSpPr>
              <p:cNvPr id="13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0"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42" name="Rechthoek 7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144" name="Tijdelijke aanduiding voor tekst 49"/>
          <p:cNvSpPr>
            <a:spLocks noGrp="1"/>
          </p:cNvSpPr>
          <p:nvPr>
            <p:ph type="body" idx="21" hasCustomPrompt="1"/>
          </p:nvPr>
        </p:nvSpPr>
        <p:spPr>
          <a:xfrm>
            <a:off x="-10752" y="0"/>
            <a:ext cx="12202753" cy="6858000"/>
          </a:xfrm>
          <a:prstGeom prst="rect">
            <a:avLst/>
          </a:prstGeom>
          <a:solidFill>
            <a:srgbClr val="99D28C"/>
          </a:solidFill>
        </p:spPr>
        <p:txBody>
          <a:bodyPr>
            <a:normAutofit/>
          </a:bodyPr>
          <a:lstStyle>
            <a:lvl1pPr marL="0" indent="0">
              <a:buClrTx/>
              <a:buSzTx/>
              <a:buNone/>
            </a:lvl1pPr>
          </a:lstStyle>
          <a:p>
            <a:r>
              <a:t>  </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‹nr.›</a:t>
            </a:fld>
            <a:endParaRPr/>
          </a:p>
        </p:txBody>
      </p:sp>
      <p:pic>
        <p:nvPicPr>
          <p:cNvPr id="65" name="Picture 64">
            <a:extLst>
              <a:ext uri="{FF2B5EF4-FFF2-40B4-BE49-F238E27FC236}">
                <a16:creationId xmlns:a16="http://schemas.microsoft.com/office/drawing/2014/main" id="{3FD562B1-BCC1-B244-96D2-5173AD7012AE}"/>
              </a:ext>
            </a:extLst>
          </p:cNvPr>
          <p:cNvPicPr>
            <a:picLocks noChangeAspect="1"/>
          </p:cNvPicPr>
          <p:nvPr userDrawn="1"/>
        </p:nvPicPr>
        <p:blipFill>
          <a:blip r:embed="rId2"/>
          <a:stretch>
            <a:fillRect/>
          </a:stretch>
        </p:blipFill>
        <p:spPr>
          <a:xfrm>
            <a:off x="695450" y="5847858"/>
            <a:ext cx="1460500" cy="698500"/>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Foto">
    <p:spTree>
      <p:nvGrpSpPr>
        <p:cNvPr id="1" name=""/>
        <p:cNvGrpSpPr/>
        <p:nvPr/>
      </p:nvGrpSpPr>
      <p:grpSpPr>
        <a:xfrm>
          <a:off x="0" y="0"/>
          <a:ext cx="0" cy="0"/>
          <a:chOff x="0" y="0"/>
          <a:chExt cx="0" cy="0"/>
        </a:xfrm>
      </p:grpSpPr>
      <p:grpSp>
        <p:nvGrpSpPr>
          <p:cNvPr id="1495" name="Instructie"/>
          <p:cNvGrpSpPr/>
          <p:nvPr/>
        </p:nvGrpSpPr>
        <p:grpSpPr>
          <a:xfrm>
            <a:off x="-7462" y="7107104"/>
            <a:ext cx="3391307" cy="1765091"/>
            <a:chOff x="0" y="0"/>
            <a:chExt cx="3391306" cy="1765089"/>
          </a:xfrm>
        </p:grpSpPr>
        <p:sp>
          <p:nvSpPr>
            <p:cNvPr id="1475"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494" name="Instructie"/>
            <p:cNvGrpSpPr/>
            <p:nvPr/>
          </p:nvGrpSpPr>
          <p:grpSpPr>
            <a:xfrm>
              <a:off x="98270" y="12607"/>
              <a:ext cx="3194766" cy="1752483"/>
              <a:chOff x="0" y="0"/>
              <a:chExt cx="3194765" cy="1752482"/>
            </a:xfrm>
          </p:grpSpPr>
          <p:grpSp>
            <p:nvGrpSpPr>
              <p:cNvPr id="1478" name="Rechthoek 17"/>
              <p:cNvGrpSpPr/>
              <p:nvPr/>
            </p:nvGrpSpPr>
            <p:grpSpPr>
              <a:xfrm>
                <a:off x="0" y="0"/>
                <a:ext cx="3194766" cy="431900"/>
                <a:chOff x="0" y="0"/>
                <a:chExt cx="3194764" cy="431899"/>
              </a:xfrm>
            </p:grpSpPr>
            <p:sp>
              <p:nvSpPr>
                <p:cNvPr id="1476"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477"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1481" name="Ovaal 18"/>
              <p:cNvGrpSpPr/>
              <p:nvPr/>
            </p:nvGrpSpPr>
            <p:grpSpPr>
              <a:xfrm>
                <a:off x="0" y="485877"/>
                <a:ext cx="260915" cy="269241"/>
                <a:chOff x="0" y="0"/>
                <a:chExt cx="260914" cy="269240"/>
              </a:xfrm>
            </p:grpSpPr>
            <p:sp>
              <p:nvSpPr>
                <p:cNvPr id="147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8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482"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1485" name="Ovaal 20"/>
              <p:cNvGrpSpPr/>
              <p:nvPr/>
            </p:nvGrpSpPr>
            <p:grpSpPr>
              <a:xfrm>
                <a:off x="0" y="922202"/>
                <a:ext cx="260915" cy="269241"/>
                <a:chOff x="0" y="0"/>
                <a:chExt cx="260914" cy="269240"/>
              </a:xfrm>
            </p:grpSpPr>
            <p:sp>
              <p:nvSpPr>
                <p:cNvPr id="148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8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486"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1493" name="Groep 22"/>
              <p:cNvGrpSpPr/>
              <p:nvPr/>
            </p:nvGrpSpPr>
            <p:grpSpPr>
              <a:xfrm>
                <a:off x="2513632" y="470171"/>
                <a:ext cx="681134" cy="696748"/>
                <a:chOff x="0" y="0"/>
                <a:chExt cx="681132" cy="696747"/>
              </a:xfrm>
            </p:grpSpPr>
            <p:grpSp>
              <p:nvGrpSpPr>
                <p:cNvPr id="1491" name="Groep 23"/>
                <p:cNvGrpSpPr/>
                <p:nvPr/>
              </p:nvGrpSpPr>
              <p:grpSpPr>
                <a:xfrm>
                  <a:off x="197031" y="0"/>
                  <a:ext cx="287071" cy="379108"/>
                  <a:chOff x="0" y="0"/>
                  <a:chExt cx="287070" cy="379106"/>
                </a:xfrm>
              </p:grpSpPr>
              <p:sp>
                <p:nvSpPr>
                  <p:cNvPr id="1487"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488"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489"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490"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492"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1508" name="Groep 9"/>
          <p:cNvGrpSpPr/>
          <p:nvPr/>
        </p:nvGrpSpPr>
        <p:grpSpPr>
          <a:xfrm>
            <a:off x="2982511" y="-1228655"/>
            <a:ext cx="6226977" cy="490402"/>
            <a:chOff x="0" y="0"/>
            <a:chExt cx="6226976" cy="490400"/>
          </a:xfrm>
        </p:grpSpPr>
        <p:sp>
          <p:nvSpPr>
            <p:cNvPr id="1496"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507" name="Groep 8"/>
            <p:cNvGrpSpPr/>
            <p:nvPr/>
          </p:nvGrpSpPr>
          <p:grpSpPr>
            <a:xfrm>
              <a:off x="0" y="0"/>
              <a:ext cx="6226975" cy="211381"/>
              <a:chOff x="0" y="0"/>
              <a:chExt cx="6226974" cy="211380"/>
            </a:xfrm>
          </p:grpSpPr>
          <p:sp>
            <p:nvSpPr>
              <p:cNvPr id="1497"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98"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99"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00"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01"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02"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03"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04"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05"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06"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517" name="Group 4"/>
          <p:cNvGrpSpPr/>
          <p:nvPr/>
        </p:nvGrpSpPr>
        <p:grpSpPr>
          <a:xfrm>
            <a:off x="698501" y="5884314"/>
            <a:ext cx="1454912" cy="577167"/>
            <a:chOff x="0" y="0"/>
            <a:chExt cx="1454911" cy="577165"/>
          </a:xfrm>
        </p:grpSpPr>
        <p:sp>
          <p:nvSpPr>
            <p:cNvPr id="150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51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51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51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51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51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51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51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518" name="Rechthoek 2"/>
          <p:cNvSpPr/>
          <p:nvPr/>
        </p:nvSpPr>
        <p:spPr>
          <a:xfrm>
            <a:off x="-10751" y="0"/>
            <a:ext cx="12204519"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1519"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Foto</a:t>
            </a:r>
          </a:p>
        </p:txBody>
      </p:sp>
      <p:grpSp>
        <p:nvGrpSpPr>
          <p:cNvPr id="1570" name="Instructie"/>
          <p:cNvGrpSpPr/>
          <p:nvPr/>
        </p:nvGrpSpPr>
        <p:grpSpPr>
          <a:xfrm>
            <a:off x="12441539" y="-99301"/>
            <a:ext cx="3391308" cy="7056603"/>
            <a:chOff x="0" y="0"/>
            <a:chExt cx="3391306" cy="7056601"/>
          </a:xfrm>
        </p:grpSpPr>
        <p:sp>
          <p:nvSpPr>
            <p:cNvPr id="1520" name="Rechthoek 53"/>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cap="all">
                  <a:solidFill>
                    <a:srgbClr val="FFFFFF"/>
                  </a:solidFill>
                  <a:latin typeface="+mj-lt"/>
                  <a:ea typeface="+mj-ea"/>
                  <a:cs typeface="+mj-cs"/>
                  <a:sym typeface="Calibri"/>
                </a:defRPr>
              </a:pPr>
              <a:endParaRPr/>
            </a:p>
          </p:txBody>
        </p:sp>
        <p:sp>
          <p:nvSpPr>
            <p:cNvPr id="1521" name="Ovaal 54"/>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1522"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1523" name="Rechthoek 56"/>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1569" name="INSTRUCTIE"/>
            <p:cNvGrpSpPr/>
            <p:nvPr/>
          </p:nvGrpSpPr>
          <p:grpSpPr>
            <a:xfrm>
              <a:off x="114897" y="9349"/>
              <a:ext cx="3194766" cy="3953547"/>
              <a:chOff x="0" y="0"/>
              <a:chExt cx="3194765" cy="3953545"/>
            </a:xfrm>
          </p:grpSpPr>
          <p:grpSp>
            <p:nvGrpSpPr>
              <p:cNvPr id="1526" name="Rechthoek 102"/>
              <p:cNvGrpSpPr/>
              <p:nvPr/>
            </p:nvGrpSpPr>
            <p:grpSpPr>
              <a:xfrm>
                <a:off x="0" y="0"/>
                <a:ext cx="3194766" cy="431900"/>
                <a:chOff x="0" y="0"/>
                <a:chExt cx="3194764" cy="431899"/>
              </a:xfrm>
            </p:grpSpPr>
            <p:sp>
              <p:nvSpPr>
                <p:cNvPr id="1524"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525" name="Afbeelding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Afbeelding invoegen/veranderen</a:t>
                  </a:r>
                </a:p>
              </p:txBody>
            </p:sp>
          </p:grpSp>
          <p:grpSp>
            <p:nvGrpSpPr>
              <p:cNvPr id="1529" name="Ovaal 103"/>
              <p:cNvGrpSpPr/>
              <p:nvPr/>
            </p:nvGrpSpPr>
            <p:grpSpPr>
              <a:xfrm>
                <a:off x="0" y="479375"/>
                <a:ext cx="260915" cy="269241"/>
                <a:chOff x="0" y="0"/>
                <a:chExt cx="260914" cy="269240"/>
              </a:xfrm>
            </p:grpSpPr>
            <p:sp>
              <p:nvSpPr>
                <p:cNvPr id="152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52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530" name="Rechthoek 104"/>
              <p:cNvSpPr txBox="1"/>
              <p:nvPr/>
            </p:nvSpPr>
            <p:spPr>
              <a:xfrm>
                <a:off x="365680" y="483111"/>
                <a:ext cx="2829086" cy="610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Wanneer nodig, verwijder de bestaande afbeelding d.m.v. de </a:t>
                </a:r>
                <a:r>
                  <a:rPr b="1"/>
                  <a:t>‘Delete’-knop</a:t>
                </a:r>
                <a:r>
                  <a:t>. Klik op het pictogram om een nieuwe afbeelding in te voegen. </a:t>
                </a:r>
                <a:r>
                  <a:rPr i="1"/>
                  <a:t>(zie onderstaand voorbeeld).</a:t>
                </a:r>
              </a:p>
            </p:txBody>
          </p:sp>
          <p:grpSp>
            <p:nvGrpSpPr>
              <p:cNvPr id="1533" name="Ovaal 105"/>
              <p:cNvGrpSpPr/>
              <p:nvPr/>
            </p:nvGrpSpPr>
            <p:grpSpPr>
              <a:xfrm>
                <a:off x="0" y="1658771"/>
                <a:ext cx="260915" cy="269241"/>
                <a:chOff x="0" y="0"/>
                <a:chExt cx="260914" cy="269240"/>
              </a:xfrm>
            </p:grpSpPr>
            <p:sp>
              <p:nvSpPr>
                <p:cNvPr id="153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53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534" name="Rechthoek 106"/>
              <p:cNvSpPr txBox="1"/>
              <p:nvPr/>
            </p:nvSpPr>
            <p:spPr>
              <a:xfrm>
                <a:off x="365680" y="1663550"/>
                <a:ext cx="2829086"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Selecteer de gewenste afbeelding</a:t>
                </a:r>
                <a:br/>
                <a:r>
                  <a:t>en klik op </a:t>
                </a:r>
                <a:r>
                  <a:rPr b="1"/>
                  <a:t>‘Invoegen’</a:t>
                </a:r>
                <a:r>
                  <a:t>.</a:t>
                </a:r>
              </a:p>
            </p:txBody>
          </p:sp>
          <p:grpSp>
            <p:nvGrpSpPr>
              <p:cNvPr id="1540" name="Groep 107"/>
              <p:cNvGrpSpPr/>
              <p:nvPr/>
            </p:nvGrpSpPr>
            <p:grpSpPr>
              <a:xfrm>
                <a:off x="365681" y="2104358"/>
                <a:ext cx="825501" cy="209551"/>
                <a:chOff x="0" y="0"/>
                <a:chExt cx="825500" cy="209550"/>
              </a:xfrm>
            </p:grpSpPr>
            <p:grpSp>
              <p:nvGrpSpPr>
                <p:cNvPr id="1537" name="Rechthoek 134"/>
                <p:cNvGrpSpPr/>
                <p:nvPr/>
              </p:nvGrpSpPr>
              <p:grpSpPr>
                <a:xfrm>
                  <a:off x="0" y="0"/>
                  <a:ext cx="825500" cy="209550"/>
                  <a:chOff x="0" y="0"/>
                  <a:chExt cx="825500" cy="209550"/>
                </a:xfrm>
              </p:grpSpPr>
              <p:sp>
                <p:nvSpPr>
                  <p:cNvPr id="1535"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536" name="Invoegen"/>
                  <p:cNvSpPr txBox="1"/>
                  <p:nvPr/>
                </p:nvSpPr>
                <p:spPr>
                  <a:xfrm>
                    <a:off x="114349" y="41275"/>
                    <a:ext cx="7048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rgbClr val="211F26"/>
                        </a:solidFill>
                        <a:latin typeface="+mj-lt"/>
                        <a:ea typeface="+mj-ea"/>
                        <a:cs typeface="+mj-cs"/>
                        <a:sym typeface="Calibri"/>
                      </a:defRPr>
                    </a:lvl1pPr>
                  </a:lstStyle>
                  <a:p>
                    <a:r>
                      <a:t>Invoegen</a:t>
                    </a:r>
                  </a:p>
                </p:txBody>
              </p:sp>
            </p:grpSp>
            <p:sp>
              <p:nvSpPr>
                <p:cNvPr id="1538" name="Rechte verbindingslijn 135"/>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1539" name="Gelijkbenige driehoek 136"/>
                <p:cNvSpPr/>
                <p:nvPr/>
              </p:nvSpPr>
              <p:spPr>
                <a:xfrm rot="10800000">
                  <a:off x="691465" y="84053"/>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1547" name="Groep 108"/>
              <p:cNvGrpSpPr/>
              <p:nvPr/>
            </p:nvGrpSpPr>
            <p:grpSpPr>
              <a:xfrm>
                <a:off x="365681" y="1197979"/>
                <a:ext cx="294790" cy="346677"/>
                <a:chOff x="0" y="0"/>
                <a:chExt cx="294789" cy="346676"/>
              </a:xfrm>
            </p:grpSpPr>
            <p:sp>
              <p:nvSpPr>
                <p:cNvPr id="1541" name="Rechthoek 128"/>
                <p:cNvSpPr/>
                <p:nvPr/>
              </p:nvSpPr>
              <p:spPr>
                <a:xfrm>
                  <a:off x="0" y="0"/>
                  <a:ext cx="261628" cy="257808"/>
                </a:xfrm>
                <a:prstGeom prst="rect">
                  <a:avLst/>
                </a:prstGeom>
                <a:solidFill>
                  <a:srgbClr val="FFFFFF"/>
                </a:solidFill>
                <a:ln w="12700" cap="flat">
                  <a:solidFill>
                    <a:srgbClr val="C0C0C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542" name="Ovaal 129"/>
                <p:cNvSpPr/>
                <p:nvPr/>
              </p:nvSpPr>
              <p:spPr>
                <a:xfrm>
                  <a:off x="159387" y="32567"/>
                  <a:ext cx="72189" cy="72189"/>
                </a:xfrm>
                <a:prstGeom prst="ellipse">
                  <a:avLst/>
                </a:prstGeom>
                <a:solidFill>
                  <a:srgbClr val="F1D8A5"/>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543" name="Vrije vorm: vorm 130"/>
                <p:cNvSpPr/>
                <p:nvPr/>
              </p:nvSpPr>
              <p:spPr>
                <a:xfrm rot="2700000">
                  <a:off x="32851" y="158562"/>
                  <a:ext cx="170973" cy="149572"/>
                </a:xfrm>
                <a:custGeom>
                  <a:avLst/>
                  <a:gdLst/>
                  <a:ahLst/>
                  <a:cxnLst>
                    <a:cxn ang="0">
                      <a:pos x="wd2" y="hd2"/>
                    </a:cxn>
                    <a:cxn ang="5400000">
                      <a:pos x="wd2" y="hd2"/>
                    </a:cxn>
                    <a:cxn ang="10800000">
                      <a:pos x="wd2" y="hd2"/>
                    </a:cxn>
                    <a:cxn ang="16200000">
                      <a:pos x="wd2" y="hd2"/>
                    </a:cxn>
                  </a:cxnLst>
                  <a:rect l="0" t="0" r="r" b="b"/>
                  <a:pathLst>
                    <a:path w="21600" h="21600" extrusionOk="0">
                      <a:moveTo>
                        <a:pt x="1645" y="1880"/>
                      </a:moveTo>
                      <a:cubicBezTo>
                        <a:pt x="2661" y="718"/>
                        <a:pt x="4065" y="0"/>
                        <a:pt x="5616" y="0"/>
                      </a:cubicBezTo>
                      <a:lnTo>
                        <a:pt x="21600" y="0"/>
                      </a:lnTo>
                      <a:lnTo>
                        <a:pt x="2704" y="21600"/>
                      </a:lnTo>
                      <a:lnTo>
                        <a:pt x="0" y="18510"/>
                      </a:lnTo>
                      <a:lnTo>
                        <a:pt x="0" y="6420"/>
                      </a:lnTo>
                      <a:cubicBezTo>
                        <a:pt x="0" y="4647"/>
                        <a:pt x="629" y="3042"/>
                        <a:pt x="1645" y="1880"/>
                      </a:cubicBezTo>
                      <a:close/>
                    </a:path>
                  </a:pathLst>
                </a:custGeom>
                <a:solidFill>
                  <a:srgbClr val="C9D8E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544" name="Rechthoek: afgeronde hoeken 131"/>
                <p:cNvSpPr/>
                <p:nvPr/>
              </p:nvSpPr>
              <p:spPr>
                <a:xfrm>
                  <a:off x="136589" y="145851"/>
                  <a:ext cx="158201" cy="118489"/>
                </a:xfrm>
                <a:prstGeom prst="roundRect">
                  <a:avLst>
                    <a:gd name="adj" fmla="val 16667"/>
                  </a:avLst>
                </a:prstGeom>
                <a:solidFill>
                  <a:srgbClr val="FFFFFF"/>
                </a:solidFill>
                <a:ln w="19050" cap="flat">
                  <a:solidFill>
                    <a:srgbClr val="8AADD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545" name="Rechte verbindingslijn 132"/>
                <p:cNvSpPr/>
                <p:nvPr/>
              </p:nvSpPr>
              <p:spPr>
                <a:xfrm>
                  <a:off x="173449" y="311541"/>
                  <a:ext cx="84479" cy="1"/>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sp>
              <p:nvSpPr>
                <p:cNvPr id="1546" name="Rechte verbindingslijn 133"/>
                <p:cNvSpPr/>
                <p:nvPr/>
              </p:nvSpPr>
              <p:spPr>
                <a:xfrm flipH="1">
                  <a:off x="215268" y="264339"/>
                  <a:ext cx="422" cy="44197"/>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grpSp>
          <p:grpSp>
            <p:nvGrpSpPr>
              <p:cNvPr id="1550" name="Ovaal 109"/>
              <p:cNvGrpSpPr/>
              <p:nvPr/>
            </p:nvGrpSpPr>
            <p:grpSpPr>
              <a:xfrm>
                <a:off x="0" y="2462024"/>
                <a:ext cx="260915" cy="269241"/>
                <a:chOff x="0" y="0"/>
                <a:chExt cx="260914" cy="269240"/>
              </a:xfrm>
            </p:grpSpPr>
            <p:sp>
              <p:nvSpPr>
                <p:cNvPr id="154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549"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1551" name="Rechthoek 110"/>
              <p:cNvSpPr txBox="1"/>
              <p:nvPr/>
            </p:nvSpPr>
            <p:spPr>
              <a:xfrm>
                <a:off x="365681" y="2466803"/>
                <a:ext cx="2829083" cy="7594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Om de afbeelding te schalen of bij te snijden, ga naar de tab </a:t>
                </a:r>
                <a:r>
                  <a:rPr b="1"/>
                  <a:t>‘Hulpmiddelen voor afbeeldingen - Opmaak’</a:t>
                </a:r>
                <a:r>
                  <a:t> en klik op de knop </a:t>
                </a:r>
                <a:r>
                  <a:rPr b="1"/>
                  <a:t>‘Bijsnijden’</a:t>
                </a:r>
                <a:r>
                  <a:t>. Schaal met de bolletjes de afbeelding en met de hoekjes het afbeeldingskader.</a:t>
                </a:r>
              </a:p>
            </p:txBody>
          </p:sp>
          <p:grpSp>
            <p:nvGrpSpPr>
              <p:cNvPr id="1568" name="Groep 111"/>
              <p:cNvGrpSpPr/>
              <p:nvPr/>
            </p:nvGrpSpPr>
            <p:grpSpPr>
              <a:xfrm>
                <a:off x="219796" y="3340627"/>
                <a:ext cx="684512" cy="612919"/>
                <a:chOff x="0" y="0"/>
                <a:chExt cx="684511" cy="612917"/>
              </a:xfrm>
            </p:grpSpPr>
            <p:grpSp>
              <p:nvGrpSpPr>
                <p:cNvPr id="1565" name="Groep 112"/>
                <p:cNvGrpSpPr/>
                <p:nvPr/>
              </p:nvGrpSpPr>
              <p:grpSpPr>
                <a:xfrm>
                  <a:off x="158326" y="-1"/>
                  <a:ext cx="386065" cy="370653"/>
                  <a:chOff x="0" y="0"/>
                  <a:chExt cx="386063" cy="370651"/>
                </a:xfrm>
              </p:grpSpPr>
              <p:grpSp>
                <p:nvGrpSpPr>
                  <p:cNvPr id="1558" name="Groep 115"/>
                  <p:cNvGrpSpPr/>
                  <p:nvPr/>
                </p:nvGrpSpPr>
                <p:grpSpPr>
                  <a:xfrm>
                    <a:off x="-1" y="-1"/>
                    <a:ext cx="341295" cy="325544"/>
                    <a:chOff x="0" y="0"/>
                    <a:chExt cx="341293" cy="325542"/>
                  </a:xfrm>
                </p:grpSpPr>
                <p:grpSp>
                  <p:nvGrpSpPr>
                    <p:cNvPr id="1555" name="Groep 122"/>
                    <p:cNvGrpSpPr/>
                    <p:nvPr/>
                  </p:nvGrpSpPr>
                  <p:grpSpPr>
                    <a:xfrm>
                      <a:off x="-1" y="-1"/>
                      <a:ext cx="341295" cy="325544"/>
                      <a:chOff x="0" y="0"/>
                      <a:chExt cx="341293" cy="325542"/>
                    </a:xfrm>
                  </p:grpSpPr>
                  <p:sp>
                    <p:nvSpPr>
                      <p:cNvPr id="1552" name="Rechthoek 125"/>
                      <p:cNvSpPr/>
                      <p:nvPr/>
                    </p:nvSpPr>
                    <p:spPr>
                      <a:xfrm>
                        <a:off x="6931" y="7011"/>
                        <a:ext cx="334363" cy="318532"/>
                      </a:xfrm>
                      <a:prstGeom prst="rect">
                        <a:avLst/>
                      </a:prstGeom>
                      <a:noFill/>
                      <a:ln w="12700" cap="flat">
                        <a:solidFill>
                          <a:srgbClr val="818181"/>
                        </a:solidFill>
                        <a:prstDash val="dash"/>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553" name="Rechthoek 126"/>
                      <p:cNvSpPr/>
                      <p:nvPr/>
                    </p:nvSpPr>
                    <p:spPr>
                      <a:xfrm>
                        <a:off x="0" y="-1"/>
                        <a:ext cx="201153" cy="198214"/>
                      </a:xfrm>
                      <a:prstGeom prst="rect">
                        <a:avLst/>
                      </a:prstGeom>
                      <a:solidFill>
                        <a:srgbClr val="FFFFFF"/>
                      </a:solidFill>
                      <a:ln w="12700" cap="flat">
                        <a:solidFill>
                          <a:srgbClr val="818181"/>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554" name="Ovaal 127"/>
                      <p:cNvSpPr/>
                      <p:nvPr/>
                    </p:nvSpPr>
                    <p:spPr>
                      <a:xfrm>
                        <a:off x="122543" y="25039"/>
                        <a:ext cx="55503" cy="55503"/>
                      </a:xfrm>
                      <a:prstGeom prst="ellipse">
                        <a:avLst/>
                      </a:prstGeom>
                      <a:solidFill>
                        <a:srgbClr val="ECC67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pic>
                  <p:nvPicPr>
                    <p:cNvPr id="1556" name="Afbeelding 123" descr="Afbeelding 123"/>
                    <p:cNvPicPr>
                      <a:picLocks noChangeAspect="1"/>
                    </p:cNvPicPr>
                    <p:nvPr/>
                  </p:nvPicPr>
                  <p:blipFill>
                    <a:blip r:embed="rId2"/>
                    <a:stretch>
                      <a:fillRect/>
                    </a:stretch>
                  </p:blipFill>
                  <p:spPr>
                    <a:xfrm>
                      <a:off x="9525" y="80637"/>
                      <a:ext cx="133294" cy="107808"/>
                    </a:xfrm>
                    <a:prstGeom prst="rect">
                      <a:avLst/>
                    </a:prstGeom>
                    <a:ln w="12700" cap="flat">
                      <a:noFill/>
                      <a:miter lim="400000"/>
                    </a:ln>
                    <a:effectLst/>
                  </p:spPr>
                </p:pic>
                <p:pic>
                  <p:nvPicPr>
                    <p:cNvPr id="1557" name="Afbeelding 124" descr="Afbeelding 124"/>
                    <p:cNvPicPr>
                      <a:picLocks noChangeAspect="1"/>
                    </p:cNvPicPr>
                    <p:nvPr/>
                  </p:nvPicPr>
                  <p:blipFill>
                    <a:blip r:embed="rId2"/>
                    <a:stretch>
                      <a:fillRect/>
                    </a:stretch>
                  </p:blipFill>
                  <p:spPr>
                    <a:xfrm flipH="1">
                      <a:off x="62039" y="103224"/>
                      <a:ext cx="133293" cy="85668"/>
                    </a:xfrm>
                    <a:prstGeom prst="rect">
                      <a:avLst/>
                    </a:prstGeom>
                    <a:ln w="12700" cap="flat">
                      <a:noFill/>
                      <a:miter lim="400000"/>
                    </a:ln>
                    <a:effectLst/>
                  </p:spPr>
                </p:pic>
              </p:grpSp>
              <p:grpSp>
                <p:nvGrpSpPr>
                  <p:cNvPr id="1561" name="Groep 116"/>
                  <p:cNvGrpSpPr/>
                  <p:nvPr/>
                </p:nvGrpSpPr>
                <p:grpSpPr>
                  <a:xfrm>
                    <a:off x="265551" y="249608"/>
                    <a:ext cx="120513" cy="121044"/>
                    <a:chOff x="0" y="0"/>
                    <a:chExt cx="120511" cy="121042"/>
                  </a:xfrm>
                </p:grpSpPr>
                <p:sp>
                  <p:nvSpPr>
                    <p:cNvPr id="1559" name="Rechthoek 120"/>
                    <p:cNvSpPr/>
                    <p:nvPr/>
                  </p:nvSpPr>
                  <p:spPr>
                    <a:xfrm>
                      <a:off x="0" y="0"/>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560" name="Rechthoek 121"/>
                    <p:cNvSpPr/>
                    <p:nvPr/>
                  </p:nvSpPr>
                  <p:spPr>
                    <a:xfrm rot="5400000">
                      <a:off x="-48526" y="49056"/>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1564" name="Groep 117"/>
                  <p:cNvGrpSpPr/>
                  <p:nvPr/>
                </p:nvGrpSpPr>
                <p:grpSpPr>
                  <a:xfrm>
                    <a:off x="230749" y="216856"/>
                    <a:ext cx="120513" cy="121043"/>
                    <a:chOff x="0" y="0"/>
                    <a:chExt cx="120511" cy="121042"/>
                  </a:xfrm>
                </p:grpSpPr>
                <p:sp>
                  <p:nvSpPr>
                    <p:cNvPr id="1562" name="Rechthoek 118"/>
                    <p:cNvSpPr/>
                    <p:nvPr/>
                  </p:nvSpPr>
                  <p:spPr>
                    <a:xfrm rot="10800000">
                      <a:off x="0" y="97581"/>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563" name="Rechthoek 119"/>
                    <p:cNvSpPr/>
                    <p:nvPr/>
                  </p:nvSpPr>
                  <p:spPr>
                    <a:xfrm rot="16200000">
                      <a:off x="48525" y="48525"/>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1566" name="Rechthoek 113"/>
                <p:cNvSpPr txBox="1"/>
                <p:nvPr/>
              </p:nvSpPr>
              <p:spPr>
                <a:xfrm>
                  <a:off x="-1" y="398937"/>
                  <a:ext cx="684512" cy="139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90000"/>
                    </a:lnSpc>
                    <a:spcBef>
                      <a:spcPts val="600"/>
                    </a:spcBef>
                    <a:defRPr sz="900">
                      <a:solidFill>
                        <a:srgbClr val="211F26"/>
                      </a:solidFill>
                      <a:latin typeface="+mj-lt"/>
                      <a:ea typeface="+mj-ea"/>
                      <a:cs typeface="+mj-cs"/>
                      <a:sym typeface="Calibri"/>
                    </a:defRPr>
                  </a:lvl1pPr>
                </a:lstStyle>
                <a:p>
                  <a:r>
                    <a:t>Bijsnijden</a:t>
                  </a:r>
                </a:p>
              </p:txBody>
            </p:sp>
            <p:sp>
              <p:nvSpPr>
                <p:cNvPr id="1567" name="Gelijkbenige driehoek 114"/>
                <p:cNvSpPr/>
                <p:nvPr/>
              </p:nvSpPr>
              <p:spPr>
                <a:xfrm rot="10800000">
                  <a:off x="306359" y="570647"/>
                  <a:ext cx="71791" cy="42271"/>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1583" name="Groep 58"/>
          <p:cNvGrpSpPr/>
          <p:nvPr/>
        </p:nvGrpSpPr>
        <p:grpSpPr>
          <a:xfrm>
            <a:off x="-7461" y="-1785441"/>
            <a:ext cx="2591201" cy="1583829"/>
            <a:chOff x="0" y="0"/>
            <a:chExt cx="2591200" cy="1583828"/>
          </a:xfrm>
        </p:grpSpPr>
        <p:sp>
          <p:nvSpPr>
            <p:cNvPr id="1571" name="Rechthoek 59"/>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574" name="Rechthoek 60"/>
            <p:cNvGrpSpPr/>
            <p:nvPr/>
          </p:nvGrpSpPr>
          <p:grpSpPr>
            <a:xfrm>
              <a:off x="98270" y="102557"/>
              <a:ext cx="2412001" cy="252001"/>
              <a:chOff x="0" y="0"/>
              <a:chExt cx="2412000" cy="252000"/>
            </a:xfrm>
          </p:grpSpPr>
          <p:sp>
            <p:nvSpPr>
              <p:cNvPr id="1572"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573"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1577" name="Ovaal 61"/>
            <p:cNvGrpSpPr/>
            <p:nvPr/>
          </p:nvGrpSpPr>
          <p:grpSpPr>
            <a:xfrm>
              <a:off x="98269" y="498484"/>
              <a:ext cx="260915" cy="269241"/>
              <a:chOff x="0" y="0"/>
              <a:chExt cx="260914" cy="269240"/>
            </a:xfrm>
          </p:grpSpPr>
          <p:sp>
            <p:nvSpPr>
              <p:cNvPr id="157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576"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578" name="Rechthoek 62"/>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1581" name="Ovaal 63"/>
            <p:cNvGrpSpPr/>
            <p:nvPr/>
          </p:nvGrpSpPr>
          <p:grpSpPr>
            <a:xfrm>
              <a:off x="98269" y="934809"/>
              <a:ext cx="260915" cy="269241"/>
              <a:chOff x="0" y="0"/>
              <a:chExt cx="260914" cy="269240"/>
            </a:xfrm>
          </p:grpSpPr>
          <p:sp>
            <p:nvSpPr>
              <p:cNvPr id="157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580"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582" name="Rechthoek 64"/>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1584" name="Tijdelijke aanduiding voor afbeelding 8"/>
          <p:cNvSpPr>
            <a:spLocks noGrp="1"/>
          </p:cNvSpPr>
          <p:nvPr>
            <p:ph type="pic" idx="21"/>
          </p:nvPr>
        </p:nvSpPr>
        <p:spPr>
          <a:xfrm>
            <a:off x="-16571" y="972"/>
            <a:ext cx="12197821" cy="6857029"/>
          </a:xfrm>
          <a:prstGeom prst="rect">
            <a:avLst/>
          </a:prstGeom>
        </p:spPr>
        <p:txBody>
          <a:bodyPr lIns="91439" tIns="45719" rIns="91439" bIns="45719"/>
          <a:lstStyle/>
          <a:p>
            <a:endParaRPr/>
          </a:p>
        </p:txBody>
      </p:sp>
      <p:sp>
        <p:nvSpPr>
          <p:cNvPr id="1585" name="Body Level One…"/>
          <p:cNvSpPr txBox="1">
            <a:spLocks noGrp="1"/>
          </p:cNvSpPr>
          <p:nvPr>
            <p:ph type="body" sz="quarter" idx="1" hasCustomPrompt="1"/>
          </p:nvPr>
        </p:nvSpPr>
        <p:spPr>
          <a:xfrm>
            <a:off x="0" y="1"/>
            <a:ext cx="12205799" cy="741499"/>
          </a:xfrm>
          <a:prstGeom prst="rect">
            <a:avLst/>
          </a:prstGeom>
          <a:solidFill>
            <a:schemeClr val="accent1"/>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1586" name="Plaats hier je titel"/>
          <p:cNvSpPr txBox="1">
            <a:spLocks noGrp="1"/>
          </p:cNvSpPr>
          <p:nvPr>
            <p:ph type="title" hasCustomPrompt="1"/>
          </p:nvPr>
        </p:nvSpPr>
        <p:spPr>
          <a:xfrm>
            <a:off x="698500" y="193037"/>
            <a:ext cx="10775071" cy="490401"/>
          </a:xfrm>
          <a:prstGeom prst="rect">
            <a:avLst/>
          </a:prstGeom>
        </p:spPr>
        <p:txBody>
          <a:bodyPr>
            <a:normAutofit/>
          </a:bodyPr>
          <a:lstStyle>
            <a:lvl1pPr>
              <a:defRPr>
                <a:solidFill>
                  <a:srgbClr val="FFFFFF"/>
                </a:solidFill>
              </a:defRPr>
            </a:lvl1pPr>
          </a:lstStyle>
          <a:p>
            <a:r>
              <a:t>Plaats hier je titel</a:t>
            </a:r>
          </a:p>
        </p:txBody>
      </p:sp>
      <p:sp>
        <p:nvSpPr>
          <p:cNvPr id="1587"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‹nr.›</a:t>
            </a:fld>
            <a:endParaRPr/>
          </a:p>
        </p:txBody>
      </p:sp>
      <p:pic>
        <p:nvPicPr>
          <p:cNvPr id="116" name="Picture 115">
            <a:extLst>
              <a:ext uri="{FF2B5EF4-FFF2-40B4-BE49-F238E27FC236}">
                <a16:creationId xmlns:a16="http://schemas.microsoft.com/office/drawing/2014/main" id="{9923439D-ED81-8F4E-876E-3AC665FE0356}"/>
              </a:ext>
            </a:extLst>
          </p:cNvPr>
          <p:cNvPicPr>
            <a:picLocks noChangeAspect="1"/>
          </p:cNvPicPr>
          <p:nvPr userDrawn="1"/>
        </p:nvPicPr>
        <p:blipFill>
          <a:blip r:embed="rId3"/>
          <a:stretch>
            <a:fillRect/>
          </a:stretch>
        </p:blipFill>
        <p:spPr>
          <a:xfrm>
            <a:off x="695450" y="5847858"/>
            <a:ext cx="1460500" cy="698500"/>
          </a:xfrm>
          <a:prstGeom prst="rect">
            <a:avLst/>
          </a:prstGeom>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Beeld en Tekst (Blauw)">
    <p:spTree>
      <p:nvGrpSpPr>
        <p:cNvPr id="1" name=""/>
        <p:cNvGrpSpPr/>
        <p:nvPr/>
      </p:nvGrpSpPr>
      <p:grpSpPr>
        <a:xfrm>
          <a:off x="0" y="0"/>
          <a:ext cx="0" cy="0"/>
          <a:chOff x="0" y="0"/>
          <a:chExt cx="0" cy="0"/>
        </a:xfrm>
      </p:grpSpPr>
      <p:grpSp>
        <p:nvGrpSpPr>
          <p:cNvPr id="1615" name="Instructie"/>
          <p:cNvGrpSpPr/>
          <p:nvPr/>
        </p:nvGrpSpPr>
        <p:grpSpPr>
          <a:xfrm>
            <a:off x="-7462" y="7107104"/>
            <a:ext cx="3391307" cy="1765091"/>
            <a:chOff x="0" y="0"/>
            <a:chExt cx="3391306" cy="1765089"/>
          </a:xfrm>
        </p:grpSpPr>
        <p:sp>
          <p:nvSpPr>
            <p:cNvPr id="1595"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614" name="Instructie"/>
            <p:cNvGrpSpPr/>
            <p:nvPr/>
          </p:nvGrpSpPr>
          <p:grpSpPr>
            <a:xfrm>
              <a:off x="98270" y="12607"/>
              <a:ext cx="3194766" cy="1752483"/>
              <a:chOff x="0" y="0"/>
              <a:chExt cx="3194765" cy="1752482"/>
            </a:xfrm>
          </p:grpSpPr>
          <p:grpSp>
            <p:nvGrpSpPr>
              <p:cNvPr id="1598" name="Rechthoek 17"/>
              <p:cNvGrpSpPr/>
              <p:nvPr/>
            </p:nvGrpSpPr>
            <p:grpSpPr>
              <a:xfrm>
                <a:off x="0" y="0"/>
                <a:ext cx="3194766" cy="431900"/>
                <a:chOff x="0" y="0"/>
                <a:chExt cx="3194764" cy="431899"/>
              </a:xfrm>
            </p:grpSpPr>
            <p:sp>
              <p:nvSpPr>
                <p:cNvPr id="1596"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597"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1601" name="Ovaal 18"/>
              <p:cNvGrpSpPr/>
              <p:nvPr/>
            </p:nvGrpSpPr>
            <p:grpSpPr>
              <a:xfrm>
                <a:off x="0" y="485877"/>
                <a:ext cx="260915" cy="269241"/>
                <a:chOff x="0" y="0"/>
                <a:chExt cx="260914" cy="269240"/>
              </a:xfrm>
            </p:grpSpPr>
            <p:sp>
              <p:nvSpPr>
                <p:cNvPr id="159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60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602"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1605" name="Ovaal 20"/>
              <p:cNvGrpSpPr/>
              <p:nvPr/>
            </p:nvGrpSpPr>
            <p:grpSpPr>
              <a:xfrm>
                <a:off x="0" y="922202"/>
                <a:ext cx="260915" cy="269241"/>
                <a:chOff x="0" y="0"/>
                <a:chExt cx="260914" cy="269240"/>
              </a:xfrm>
            </p:grpSpPr>
            <p:sp>
              <p:nvSpPr>
                <p:cNvPr id="160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60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606"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1613" name="Groep 22"/>
              <p:cNvGrpSpPr/>
              <p:nvPr/>
            </p:nvGrpSpPr>
            <p:grpSpPr>
              <a:xfrm>
                <a:off x="2513632" y="470171"/>
                <a:ext cx="681134" cy="696748"/>
                <a:chOff x="0" y="0"/>
                <a:chExt cx="681132" cy="696747"/>
              </a:xfrm>
            </p:grpSpPr>
            <p:grpSp>
              <p:nvGrpSpPr>
                <p:cNvPr id="1611" name="Groep 23"/>
                <p:cNvGrpSpPr/>
                <p:nvPr/>
              </p:nvGrpSpPr>
              <p:grpSpPr>
                <a:xfrm>
                  <a:off x="197031" y="0"/>
                  <a:ext cx="287071" cy="379108"/>
                  <a:chOff x="0" y="0"/>
                  <a:chExt cx="287070" cy="379106"/>
                </a:xfrm>
              </p:grpSpPr>
              <p:sp>
                <p:nvSpPr>
                  <p:cNvPr id="1607"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608"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609"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610"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612"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1628" name="Groep 9"/>
          <p:cNvGrpSpPr/>
          <p:nvPr/>
        </p:nvGrpSpPr>
        <p:grpSpPr>
          <a:xfrm>
            <a:off x="2982511" y="-1228655"/>
            <a:ext cx="6226977" cy="490402"/>
            <a:chOff x="0" y="0"/>
            <a:chExt cx="6226976" cy="490400"/>
          </a:xfrm>
        </p:grpSpPr>
        <p:sp>
          <p:nvSpPr>
            <p:cNvPr id="1616"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627" name="Groep 8"/>
            <p:cNvGrpSpPr/>
            <p:nvPr/>
          </p:nvGrpSpPr>
          <p:grpSpPr>
            <a:xfrm>
              <a:off x="0" y="0"/>
              <a:ext cx="6226975" cy="211381"/>
              <a:chOff x="0" y="0"/>
              <a:chExt cx="6226974" cy="211380"/>
            </a:xfrm>
          </p:grpSpPr>
          <p:sp>
            <p:nvSpPr>
              <p:cNvPr id="1617"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18"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19"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20"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21"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22"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23"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24"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25"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26"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637" name="Group 4"/>
          <p:cNvGrpSpPr/>
          <p:nvPr/>
        </p:nvGrpSpPr>
        <p:grpSpPr>
          <a:xfrm>
            <a:off x="698501" y="5884314"/>
            <a:ext cx="1454912" cy="577167"/>
            <a:chOff x="0" y="0"/>
            <a:chExt cx="1454911" cy="577165"/>
          </a:xfrm>
        </p:grpSpPr>
        <p:sp>
          <p:nvSpPr>
            <p:cNvPr id="162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63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63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63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63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63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63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63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638" name="Rechthoek 206"/>
          <p:cNvSpPr/>
          <p:nvPr/>
        </p:nvSpPr>
        <p:spPr>
          <a:xfrm>
            <a:off x="-16403" y="0"/>
            <a:ext cx="12208404"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1639" name="Body Level One…"/>
          <p:cNvSpPr txBox="1">
            <a:spLocks noGrp="1"/>
          </p:cNvSpPr>
          <p:nvPr>
            <p:ph type="body" idx="1" hasCustomPrompt="1"/>
          </p:nvPr>
        </p:nvSpPr>
        <p:spPr>
          <a:xfrm>
            <a:off x="-12032" y="2"/>
            <a:ext cx="6992126" cy="6857997"/>
          </a:xfrm>
          <a:prstGeom prst="rect">
            <a:avLst/>
          </a:prstGeom>
          <a:solidFill>
            <a:schemeClr val="accent5"/>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1640" name="Tijdelijke aanduiding voor afbeelding 8"/>
          <p:cNvSpPr>
            <a:spLocks noGrp="1"/>
          </p:cNvSpPr>
          <p:nvPr>
            <p:ph type="pic" idx="21"/>
          </p:nvPr>
        </p:nvSpPr>
        <p:spPr>
          <a:xfrm>
            <a:off x="-2" y="1433"/>
            <a:ext cx="7654745" cy="6856567"/>
          </a:xfrm>
          <a:prstGeom prst="rect">
            <a:avLst/>
          </a:prstGeom>
        </p:spPr>
        <p:txBody>
          <a:bodyPr lIns="91439" tIns="45719" rIns="91439" bIns="45719"/>
          <a:lstStyle/>
          <a:p>
            <a:endParaRPr/>
          </a:p>
        </p:txBody>
      </p:sp>
      <p:sp>
        <p:nvSpPr>
          <p:cNvPr id="1641" name="Plaats hier je titel"/>
          <p:cNvSpPr txBox="1">
            <a:spLocks noGrp="1"/>
          </p:cNvSpPr>
          <p:nvPr>
            <p:ph type="title" hasCustomPrompt="1"/>
          </p:nvPr>
        </p:nvSpPr>
        <p:spPr>
          <a:xfrm>
            <a:off x="8374743" y="741499"/>
            <a:ext cx="3118757" cy="490401"/>
          </a:xfrm>
          <a:prstGeom prst="rect">
            <a:avLst/>
          </a:prstGeom>
        </p:spPr>
        <p:txBody>
          <a:bodyPr>
            <a:normAutofit/>
          </a:bodyPr>
          <a:lstStyle>
            <a:lvl1pPr>
              <a:defRPr>
                <a:solidFill>
                  <a:srgbClr val="FFFFFF"/>
                </a:solidFill>
              </a:defRPr>
            </a:lvl1pPr>
          </a:lstStyle>
          <a:p>
            <a:r>
              <a:t>Plaats hier je titel</a:t>
            </a:r>
          </a:p>
        </p:txBody>
      </p:sp>
      <p:sp>
        <p:nvSpPr>
          <p:cNvPr id="1642" name="Tijdelijke aanduiding voor verticale tekst 2"/>
          <p:cNvSpPr>
            <a:spLocks noGrp="1"/>
          </p:cNvSpPr>
          <p:nvPr>
            <p:ph type="body" sz="quarter" idx="22" hasCustomPrompt="1"/>
          </p:nvPr>
        </p:nvSpPr>
        <p:spPr>
          <a:xfrm>
            <a:off x="8374743" y="1591899"/>
            <a:ext cx="3118758" cy="4356465"/>
          </a:xfrm>
          <a:prstGeom prst="rect">
            <a:avLst/>
          </a:prstGeom>
        </p:spPr>
        <p:txBody>
          <a:bodyPr>
            <a:normAutofit/>
          </a:bodyPr>
          <a:lstStyle>
            <a:lvl1pPr>
              <a:buClr>
                <a:srgbClr val="FFFFFF"/>
              </a:buClr>
              <a:defRPr>
                <a:solidFill>
                  <a:srgbClr val="FFFFFF"/>
                </a:solidFill>
              </a:defRPr>
            </a:lvl1pPr>
          </a:lstStyle>
          <a:p>
            <a:r>
              <a:t>Klik hier om een bullet te plaatsen.
Sub-bullets
Leestekst
Subtitel
Numerieke bullets
# Abc
# Bullets
Cursief
Alt. Subtitel</a:t>
            </a:r>
          </a:p>
        </p:txBody>
      </p:sp>
      <p:sp>
        <p:nvSpPr>
          <p:cNvPr id="1643"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Beeld en Tekst (Blauw)</a:t>
            </a:r>
          </a:p>
        </p:txBody>
      </p:sp>
      <p:sp>
        <p:nvSpPr>
          <p:cNvPr id="1644"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‹nr.›</a:t>
            </a:fld>
            <a:endParaRPr/>
          </a:p>
        </p:txBody>
      </p:sp>
      <p:grpSp>
        <p:nvGrpSpPr>
          <p:cNvPr id="1695" name="Instructie"/>
          <p:cNvGrpSpPr/>
          <p:nvPr/>
        </p:nvGrpSpPr>
        <p:grpSpPr>
          <a:xfrm>
            <a:off x="12441539" y="-99301"/>
            <a:ext cx="3391308" cy="7056603"/>
            <a:chOff x="0" y="0"/>
            <a:chExt cx="3391306" cy="7056601"/>
          </a:xfrm>
        </p:grpSpPr>
        <p:sp>
          <p:nvSpPr>
            <p:cNvPr id="1645" name="Rechthoek 301"/>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cap="all">
                  <a:solidFill>
                    <a:srgbClr val="FFFFFF"/>
                  </a:solidFill>
                  <a:latin typeface="+mj-lt"/>
                  <a:ea typeface="+mj-ea"/>
                  <a:cs typeface="+mj-cs"/>
                  <a:sym typeface="Calibri"/>
                </a:defRPr>
              </a:pPr>
              <a:endParaRPr/>
            </a:p>
          </p:txBody>
        </p:sp>
        <p:sp>
          <p:nvSpPr>
            <p:cNvPr id="1646" name="Ovaal 302"/>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1647"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1648" name="Rechthoek 304"/>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1694" name="INSTRUCTIE"/>
            <p:cNvGrpSpPr/>
            <p:nvPr/>
          </p:nvGrpSpPr>
          <p:grpSpPr>
            <a:xfrm>
              <a:off x="114897" y="9349"/>
              <a:ext cx="3194766" cy="3953547"/>
              <a:chOff x="0" y="0"/>
              <a:chExt cx="3194765" cy="3953545"/>
            </a:xfrm>
          </p:grpSpPr>
          <p:grpSp>
            <p:nvGrpSpPr>
              <p:cNvPr id="1651" name="Rechthoek 306"/>
              <p:cNvGrpSpPr/>
              <p:nvPr/>
            </p:nvGrpSpPr>
            <p:grpSpPr>
              <a:xfrm>
                <a:off x="0" y="0"/>
                <a:ext cx="3194766" cy="431900"/>
                <a:chOff x="0" y="0"/>
                <a:chExt cx="3194764" cy="431899"/>
              </a:xfrm>
            </p:grpSpPr>
            <p:sp>
              <p:nvSpPr>
                <p:cNvPr id="1649"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650" name="Afbeelding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Afbeelding invoegen/veranderen</a:t>
                  </a:r>
                </a:p>
              </p:txBody>
            </p:sp>
          </p:grpSp>
          <p:grpSp>
            <p:nvGrpSpPr>
              <p:cNvPr id="1654" name="Ovaal 307"/>
              <p:cNvGrpSpPr/>
              <p:nvPr/>
            </p:nvGrpSpPr>
            <p:grpSpPr>
              <a:xfrm>
                <a:off x="0" y="479375"/>
                <a:ext cx="260915" cy="269241"/>
                <a:chOff x="0" y="0"/>
                <a:chExt cx="260914" cy="269240"/>
              </a:xfrm>
            </p:grpSpPr>
            <p:sp>
              <p:nvSpPr>
                <p:cNvPr id="165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653"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655" name="Rechthoek 308"/>
              <p:cNvSpPr txBox="1"/>
              <p:nvPr/>
            </p:nvSpPr>
            <p:spPr>
              <a:xfrm>
                <a:off x="365680" y="483111"/>
                <a:ext cx="2829086" cy="610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Wanneer nodig, verwijder de bestaande afbeelding d.m.v. de </a:t>
                </a:r>
                <a:r>
                  <a:rPr b="1"/>
                  <a:t>‘Delete’-knop</a:t>
                </a:r>
                <a:r>
                  <a:t>. Klik op het pictogram om een nieuwe afbeelding in te voegen. </a:t>
                </a:r>
                <a:r>
                  <a:rPr i="1"/>
                  <a:t>(zie onderstaand voorbeeld).</a:t>
                </a:r>
              </a:p>
            </p:txBody>
          </p:sp>
          <p:grpSp>
            <p:nvGrpSpPr>
              <p:cNvPr id="1658" name="Ovaal 309"/>
              <p:cNvGrpSpPr/>
              <p:nvPr/>
            </p:nvGrpSpPr>
            <p:grpSpPr>
              <a:xfrm>
                <a:off x="0" y="1658771"/>
                <a:ext cx="260915" cy="269241"/>
                <a:chOff x="0" y="0"/>
                <a:chExt cx="260914" cy="269240"/>
              </a:xfrm>
            </p:grpSpPr>
            <p:sp>
              <p:nvSpPr>
                <p:cNvPr id="165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657"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659" name="Rechthoek 310"/>
              <p:cNvSpPr txBox="1"/>
              <p:nvPr/>
            </p:nvSpPr>
            <p:spPr>
              <a:xfrm>
                <a:off x="365680" y="1663550"/>
                <a:ext cx="2829086"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Selecteer de gewenste afbeelding</a:t>
                </a:r>
                <a:br/>
                <a:r>
                  <a:t>en klik op </a:t>
                </a:r>
                <a:r>
                  <a:rPr b="1"/>
                  <a:t>‘Invoegen’</a:t>
                </a:r>
                <a:r>
                  <a:t>.</a:t>
                </a:r>
              </a:p>
            </p:txBody>
          </p:sp>
          <p:grpSp>
            <p:nvGrpSpPr>
              <p:cNvPr id="1665" name="Groep 311"/>
              <p:cNvGrpSpPr/>
              <p:nvPr/>
            </p:nvGrpSpPr>
            <p:grpSpPr>
              <a:xfrm>
                <a:off x="365681" y="2104358"/>
                <a:ext cx="825501" cy="209551"/>
                <a:chOff x="0" y="0"/>
                <a:chExt cx="825500" cy="209550"/>
              </a:xfrm>
            </p:grpSpPr>
            <p:grpSp>
              <p:nvGrpSpPr>
                <p:cNvPr id="1662" name="Rechthoek 338"/>
                <p:cNvGrpSpPr/>
                <p:nvPr/>
              </p:nvGrpSpPr>
              <p:grpSpPr>
                <a:xfrm>
                  <a:off x="0" y="0"/>
                  <a:ext cx="825500" cy="209550"/>
                  <a:chOff x="0" y="0"/>
                  <a:chExt cx="825500" cy="209550"/>
                </a:xfrm>
              </p:grpSpPr>
              <p:sp>
                <p:nvSpPr>
                  <p:cNvPr id="1660"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661" name="Invoegen"/>
                  <p:cNvSpPr txBox="1"/>
                  <p:nvPr/>
                </p:nvSpPr>
                <p:spPr>
                  <a:xfrm>
                    <a:off x="114349" y="41275"/>
                    <a:ext cx="7048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rgbClr val="211F26"/>
                        </a:solidFill>
                        <a:latin typeface="+mj-lt"/>
                        <a:ea typeface="+mj-ea"/>
                        <a:cs typeface="+mj-cs"/>
                        <a:sym typeface="Calibri"/>
                      </a:defRPr>
                    </a:lvl1pPr>
                  </a:lstStyle>
                  <a:p>
                    <a:r>
                      <a:t>Invoegen</a:t>
                    </a:r>
                  </a:p>
                </p:txBody>
              </p:sp>
            </p:grpSp>
            <p:sp>
              <p:nvSpPr>
                <p:cNvPr id="1663" name="Rechte verbindingslijn 339"/>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1664" name="Gelijkbenige driehoek 340"/>
                <p:cNvSpPr/>
                <p:nvPr/>
              </p:nvSpPr>
              <p:spPr>
                <a:xfrm rot="10800000">
                  <a:off x="691465" y="84053"/>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1672" name="Groep 312"/>
              <p:cNvGrpSpPr/>
              <p:nvPr/>
            </p:nvGrpSpPr>
            <p:grpSpPr>
              <a:xfrm>
                <a:off x="365681" y="1197979"/>
                <a:ext cx="294790" cy="346677"/>
                <a:chOff x="0" y="0"/>
                <a:chExt cx="294789" cy="346676"/>
              </a:xfrm>
            </p:grpSpPr>
            <p:sp>
              <p:nvSpPr>
                <p:cNvPr id="1666" name="Rechthoek 332"/>
                <p:cNvSpPr/>
                <p:nvPr/>
              </p:nvSpPr>
              <p:spPr>
                <a:xfrm>
                  <a:off x="0" y="0"/>
                  <a:ext cx="261628" cy="257808"/>
                </a:xfrm>
                <a:prstGeom prst="rect">
                  <a:avLst/>
                </a:prstGeom>
                <a:solidFill>
                  <a:srgbClr val="FFFFFF"/>
                </a:solidFill>
                <a:ln w="12700" cap="flat">
                  <a:solidFill>
                    <a:srgbClr val="C0C0C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667" name="Ovaal 333"/>
                <p:cNvSpPr/>
                <p:nvPr/>
              </p:nvSpPr>
              <p:spPr>
                <a:xfrm>
                  <a:off x="159387" y="32567"/>
                  <a:ext cx="72189" cy="72189"/>
                </a:xfrm>
                <a:prstGeom prst="ellipse">
                  <a:avLst/>
                </a:prstGeom>
                <a:solidFill>
                  <a:srgbClr val="F1D8A5"/>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668" name="Vrije vorm: vorm 334"/>
                <p:cNvSpPr/>
                <p:nvPr/>
              </p:nvSpPr>
              <p:spPr>
                <a:xfrm rot="2700000">
                  <a:off x="32851" y="158562"/>
                  <a:ext cx="170973" cy="149572"/>
                </a:xfrm>
                <a:custGeom>
                  <a:avLst/>
                  <a:gdLst/>
                  <a:ahLst/>
                  <a:cxnLst>
                    <a:cxn ang="0">
                      <a:pos x="wd2" y="hd2"/>
                    </a:cxn>
                    <a:cxn ang="5400000">
                      <a:pos x="wd2" y="hd2"/>
                    </a:cxn>
                    <a:cxn ang="10800000">
                      <a:pos x="wd2" y="hd2"/>
                    </a:cxn>
                    <a:cxn ang="16200000">
                      <a:pos x="wd2" y="hd2"/>
                    </a:cxn>
                  </a:cxnLst>
                  <a:rect l="0" t="0" r="r" b="b"/>
                  <a:pathLst>
                    <a:path w="21600" h="21600" extrusionOk="0">
                      <a:moveTo>
                        <a:pt x="1645" y="1880"/>
                      </a:moveTo>
                      <a:cubicBezTo>
                        <a:pt x="2661" y="718"/>
                        <a:pt x="4065" y="0"/>
                        <a:pt x="5616" y="0"/>
                      </a:cubicBezTo>
                      <a:lnTo>
                        <a:pt x="21600" y="0"/>
                      </a:lnTo>
                      <a:lnTo>
                        <a:pt x="2704" y="21600"/>
                      </a:lnTo>
                      <a:lnTo>
                        <a:pt x="0" y="18510"/>
                      </a:lnTo>
                      <a:lnTo>
                        <a:pt x="0" y="6420"/>
                      </a:lnTo>
                      <a:cubicBezTo>
                        <a:pt x="0" y="4647"/>
                        <a:pt x="629" y="3042"/>
                        <a:pt x="1645" y="1880"/>
                      </a:cubicBezTo>
                      <a:close/>
                    </a:path>
                  </a:pathLst>
                </a:custGeom>
                <a:solidFill>
                  <a:srgbClr val="C9D8E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669" name="Rechthoek: afgeronde hoeken 335"/>
                <p:cNvSpPr/>
                <p:nvPr/>
              </p:nvSpPr>
              <p:spPr>
                <a:xfrm>
                  <a:off x="136589" y="145851"/>
                  <a:ext cx="158201" cy="118489"/>
                </a:xfrm>
                <a:prstGeom prst="roundRect">
                  <a:avLst>
                    <a:gd name="adj" fmla="val 16667"/>
                  </a:avLst>
                </a:prstGeom>
                <a:solidFill>
                  <a:srgbClr val="FFFFFF"/>
                </a:solidFill>
                <a:ln w="19050" cap="flat">
                  <a:solidFill>
                    <a:srgbClr val="8AADD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670" name="Rechte verbindingslijn 336"/>
                <p:cNvSpPr/>
                <p:nvPr/>
              </p:nvSpPr>
              <p:spPr>
                <a:xfrm>
                  <a:off x="173449" y="311541"/>
                  <a:ext cx="84479" cy="1"/>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sp>
              <p:nvSpPr>
                <p:cNvPr id="1671" name="Rechte verbindingslijn 337"/>
                <p:cNvSpPr/>
                <p:nvPr/>
              </p:nvSpPr>
              <p:spPr>
                <a:xfrm flipH="1">
                  <a:off x="215268" y="264339"/>
                  <a:ext cx="422" cy="44197"/>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grpSp>
          <p:grpSp>
            <p:nvGrpSpPr>
              <p:cNvPr id="1675" name="Ovaal 313"/>
              <p:cNvGrpSpPr/>
              <p:nvPr/>
            </p:nvGrpSpPr>
            <p:grpSpPr>
              <a:xfrm>
                <a:off x="0" y="2462024"/>
                <a:ext cx="260915" cy="269241"/>
                <a:chOff x="0" y="0"/>
                <a:chExt cx="260914" cy="269240"/>
              </a:xfrm>
            </p:grpSpPr>
            <p:sp>
              <p:nvSpPr>
                <p:cNvPr id="167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674"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1676" name="Rechthoek 314"/>
              <p:cNvSpPr txBox="1"/>
              <p:nvPr/>
            </p:nvSpPr>
            <p:spPr>
              <a:xfrm>
                <a:off x="365681" y="2466803"/>
                <a:ext cx="2829083" cy="7594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Om de afbeelding te schalen of bij te snijden, ga naar de tab </a:t>
                </a:r>
                <a:r>
                  <a:rPr b="1"/>
                  <a:t>‘Hulpmiddelen voor afbeeldingen - Opmaak’</a:t>
                </a:r>
                <a:r>
                  <a:t> en klik op de knop </a:t>
                </a:r>
                <a:r>
                  <a:rPr b="1"/>
                  <a:t>‘Bijsnijden’</a:t>
                </a:r>
                <a:r>
                  <a:t>. Schaal met de bolletjes de afbeelding en met de hoekjes het afbeeldingskader.</a:t>
                </a:r>
              </a:p>
            </p:txBody>
          </p:sp>
          <p:grpSp>
            <p:nvGrpSpPr>
              <p:cNvPr id="1693" name="Groep 315"/>
              <p:cNvGrpSpPr/>
              <p:nvPr/>
            </p:nvGrpSpPr>
            <p:grpSpPr>
              <a:xfrm>
                <a:off x="219796" y="3340627"/>
                <a:ext cx="684512" cy="612919"/>
                <a:chOff x="0" y="0"/>
                <a:chExt cx="684511" cy="612917"/>
              </a:xfrm>
            </p:grpSpPr>
            <p:grpSp>
              <p:nvGrpSpPr>
                <p:cNvPr id="1690" name="Groep 316"/>
                <p:cNvGrpSpPr/>
                <p:nvPr/>
              </p:nvGrpSpPr>
              <p:grpSpPr>
                <a:xfrm>
                  <a:off x="158326" y="-1"/>
                  <a:ext cx="386065" cy="370653"/>
                  <a:chOff x="0" y="0"/>
                  <a:chExt cx="386063" cy="370651"/>
                </a:xfrm>
              </p:grpSpPr>
              <p:grpSp>
                <p:nvGrpSpPr>
                  <p:cNvPr id="1683" name="Groep 319"/>
                  <p:cNvGrpSpPr/>
                  <p:nvPr/>
                </p:nvGrpSpPr>
                <p:grpSpPr>
                  <a:xfrm>
                    <a:off x="-1" y="-1"/>
                    <a:ext cx="341295" cy="325544"/>
                    <a:chOff x="0" y="0"/>
                    <a:chExt cx="341293" cy="325542"/>
                  </a:xfrm>
                </p:grpSpPr>
                <p:grpSp>
                  <p:nvGrpSpPr>
                    <p:cNvPr id="1680" name="Groep 326"/>
                    <p:cNvGrpSpPr/>
                    <p:nvPr/>
                  </p:nvGrpSpPr>
                  <p:grpSpPr>
                    <a:xfrm>
                      <a:off x="-1" y="-1"/>
                      <a:ext cx="341295" cy="325544"/>
                      <a:chOff x="0" y="0"/>
                      <a:chExt cx="341293" cy="325542"/>
                    </a:xfrm>
                  </p:grpSpPr>
                  <p:sp>
                    <p:nvSpPr>
                      <p:cNvPr id="1677" name="Rechthoek 329"/>
                      <p:cNvSpPr/>
                      <p:nvPr/>
                    </p:nvSpPr>
                    <p:spPr>
                      <a:xfrm>
                        <a:off x="6931" y="7011"/>
                        <a:ext cx="334363" cy="318532"/>
                      </a:xfrm>
                      <a:prstGeom prst="rect">
                        <a:avLst/>
                      </a:prstGeom>
                      <a:noFill/>
                      <a:ln w="12700" cap="flat">
                        <a:solidFill>
                          <a:srgbClr val="818181"/>
                        </a:solidFill>
                        <a:prstDash val="dash"/>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678" name="Rechthoek 330"/>
                      <p:cNvSpPr/>
                      <p:nvPr/>
                    </p:nvSpPr>
                    <p:spPr>
                      <a:xfrm>
                        <a:off x="0" y="-1"/>
                        <a:ext cx="201153" cy="198214"/>
                      </a:xfrm>
                      <a:prstGeom prst="rect">
                        <a:avLst/>
                      </a:prstGeom>
                      <a:solidFill>
                        <a:srgbClr val="FFFFFF"/>
                      </a:solidFill>
                      <a:ln w="12700" cap="flat">
                        <a:solidFill>
                          <a:srgbClr val="818181"/>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679" name="Ovaal 331"/>
                      <p:cNvSpPr/>
                      <p:nvPr/>
                    </p:nvSpPr>
                    <p:spPr>
                      <a:xfrm>
                        <a:off x="122543" y="25039"/>
                        <a:ext cx="55503" cy="55503"/>
                      </a:xfrm>
                      <a:prstGeom prst="ellipse">
                        <a:avLst/>
                      </a:prstGeom>
                      <a:solidFill>
                        <a:srgbClr val="ECC67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pic>
                  <p:nvPicPr>
                    <p:cNvPr id="1681" name="Afbeelding 327" descr="Afbeelding 327"/>
                    <p:cNvPicPr>
                      <a:picLocks noChangeAspect="1"/>
                    </p:cNvPicPr>
                    <p:nvPr/>
                  </p:nvPicPr>
                  <p:blipFill>
                    <a:blip r:embed="rId2"/>
                    <a:stretch>
                      <a:fillRect/>
                    </a:stretch>
                  </p:blipFill>
                  <p:spPr>
                    <a:xfrm>
                      <a:off x="9525" y="80637"/>
                      <a:ext cx="133294" cy="107808"/>
                    </a:xfrm>
                    <a:prstGeom prst="rect">
                      <a:avLst/>
                    </a:prstGeom>
                    <a:ln w="12700" cap="flat">
                      <a:noFill/>
                      <a:miter lim="400000"/>
                    </a:ln>
                    <a:effectLst/>
                  </p:spPr>
                </p:pic>
                <p:pic>
                  <p:nvPicPr>
                    <p:cNvPr id="1682" name="Afbeelding 328" descr="Afbeelding 328"/>
                    <p:cNvPicPr>
                      <a:picLocks noChangeAspect="1"/>
                    </p:cNvPicPr>
                    <p:nvPr/>
                  </p:nvPicPr>
                  <p:blipFill>
                    <a:blip r:embed="rId2"/>
                    <a:stretch>
                      <a:fillRect/>
                    </a:stretch>
                  </p:blipFill>
                  <p:spPr>
                    <a:xfrm flipH="1">
                      <a:off x="62039" y="103224"/>
                      <a:ext cx="133293" cy="85668"/>
                    </a:xfrm>
                    <a:prstGeom prst="rect">
                      <a:avLst/>
                    </a:prstGeom>
                    <a:ln w="12700" cap="flat">
                      <a:noFill/>
                      <a:miter lim="400000"/>
                    </a:ln>
                    <a:effectLst/>
                  </p:spPr>
                </p:pic>
              </p:grpSp>
              <p:grpSp>
                <p:nvGrpSpPr>
                  <p:cNvPr id="1686" name="Groep 320"/>
                  <p:cNvGrpSpPr/>
                  <p:nvPr/>
                </p:nvGrpSpPr>
                <p:grpSpPr>
                  <a:xfrm>
                    <a:off x="265551" y="249608"/>
                    <a:ext cx="120513" cy="121044"/>
                    <a:chOff x="0" y="0"/>
                    <a:chExt cx="120511" cy="121042"/>
                  </a:xfrm>
                </p:grpSpPr>
                <p:sp>
                  <p:nvSpPr>
                    <p:cNvPr id="1684" name="Rechthoek 324"/>
                    <p:cNvSpPr/>
                    <p:nvPr/>
                  </p:nvSpPr>
                  <p:spPr>
                    <a:xfrm>
                      <a:off x="0" y="0"/>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685" name="Rechthoek 325"/>
                    <p:cNvSpPr/>
                    <p:nvPr/>
                  </p:nvSpPr>
                  <p:spPr>
                    <a:xfrm rot="5400000">
                      <a:off x="-48526" y="49056"/>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1689" name="Groep 321"/>
                  <p:cNvGrpSpPr/>
                  <p:nvPr/>
                </p:nvGrpSpPr>
                <p:grpSpPr>
                  <a:xfrm>
                    <a:off x="230749" y="216856"/>
                    <a:ext cx="120513" cy="121043"/>
                    <a:chOff x="0" y="0"/>
                    <a:chExt cx="120511" cy="121042"/>
                  </a:xfrm>
                </p:grpSpPr>
                <p:sp>
                  <p:nvSpPr>
                    <p:cNvPr id="1687" name="Rechthoek 322"/>
                    <p:cNvSpPr/>
                    <p:nvPr/>
                  </p:nvSpPr>
                  <p:spPr>
                    <a:xfrm rot="10800000">
                      <a:off x="0" y="97581"/>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688" name="Rechthoek 323"/>
                    <p:cNvSpPr/>
                    <p:nvPr/>
                  </p:nvSpPr>
                  <p:spPr>
                    <a:xfrm rot="16200000">
                      <a:off x="48525" y="48525"/>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1691" name="Rechthoek 317"/>
                <p:cNvSpPr txBox="1"/>
                <p:nvPr/>
              </p:nvSpPr>
              <p:spPr>
                <a:xfrm>
                  <a:off x="-1" y="398937"/>
                  <a:ext cx="684512" cy="139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90000"/>
                    </a:lnSpc>
                    <a:spcBef>
                      <a:spcPts val="600"/>
                    </a:spcBef>
                    <a:defRPr sz="900">
                      <a:solidFill>
                        <a:srgbClr val="211F26"/>
                      </a:solidFill>
                      <a:latin typeface="+mj-lt"/>
                      <a:ea typeface="+mj-ea"/>
                      <a:cs typeface="+mj-cs"/>
                      <a:sym typeface="Calibri"/>
                    </a:defRPr>
                  </a:lvl1pPr>
                </a:lstStyle>
                <a:p>
                  <a:r>
                    <a:t>Bijsnijden</a:t>
                  </a:r>
                </a:p>
              </p:txBody>
            </p:sp>
            <p:sp>
              <p:nvSpPr>
                <p:cNvPr id="1692" name="Gelijkbenige driehoek 318"/>
                <p:cNvSpPr/>
                <p:nvPr/>
              </p:nvSpPr>
              <p:spPr>
                <a:xfrm rot="10800000">
                  <a:off x="306359" y="570647"/>
                  <a:ext cx="71791" cy="42271"/>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1795" name="Instructie"/>
          <p:cNvGrpSpPr/>
          <p:nvPr/>
        </p:nvGrpSpPr>
        <p:grpSpPr>
          <a:xfrm>
            <a:off x="-3666329" y="-99301"/>
            <a:ext cx="3391308" cy="7056603"/>
            <a:chOff x="0" y="0"/>
            <a:chExt cx="3391306" cy="7056601"/>
          </a:xfrm>
        </p:grpSpPr>
        <p:sp>
          <p:nvSpPr>
            <p:cNvPr id="1696" name="Rechthoek 128"/>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1697" name="Rechthoek 129"/>
            <p:cNvSpPr/>
            <p:nvPr/>
          </p:nvSpPr>
          <p:spPr>
            <a:xfrm>
              <a:off x="206436" y="1806190"/>
              <a:ext cx="3086600" cy="4148413"/>
            </a:xfrm>
            <a:prstGeom prst="rect">
              <a:avLst/>
            </a:prstGeom>
            <a:solidFill>
              <a:srgbClr val="FFFFFF"/>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700" name="Rechthoek 130"/>
            <p:cNvGrpSpPr/>
            <p:nvPr/>
          </p:nvGrpSpPr>
          <p:grpSpPr>
            <a:xfrm>
              <a:off x="97162" y="490143"/>
              <a:ext cx="393460" cy="184059"/>
              <a:chOff x="0" y="0"/>
              <a:chExt cx="393459" cy="184057"/>
            </a:xfrm>
          </p:grpSpPr>
          <p:sp>
            <p:nvSpPr>
              <p:cNvPr id="1698"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99"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1701" name="Rechthoek 131"/>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1711" name="Groep 132"/>
            <p:cNvGrpSpPr/>
            <p:nvPr/>
          </p:nvGrpSpPr>
          <p:grpSpPr>
            <a:xfrm>
              <a:off x="350475" y="754659"/>
              <a:ext cx="137190" cy="108009"/>
              <a:chOff x="0" y="0"/>
              <a:chExt cx="137188" cy="108008"/>
            </a:xfrm>
          </p:grpSpPr>
          <p:grpSp>
            <p:nvGrpSpPr>
              <p:cNvPr id="1707" name="Groep 197"/>
              <p:cNvGrpSpPr/>
              <p:nvPr/>
            </p:nvGrpSpPr>
            <p:grpSpPr>
              <a:xfrm>
                <a:off x="0" y="0"/>
                <a:ext cx="137190" cy="108009"/>
                <a:chOff x="0" y="0"/>
                <a:chExt cx="137188" cy="108008"/>
              </a:xfrm>
            </p:grpSpPr>
            <p:sp>
              <p:nvSpPr>
                <p:cNvPr id="1702" name="Rechte verbindingslijn 201"/>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703" name="Rechte verbindingslijn 202"/>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704" name="Rechte verbindingslijn 203"/>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705" name="Rechte verbindingslijn 204"/>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706" name="Rechte verbindingslijn 205"/>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1710" name="Groep 198"/>
              <p:cNvGrpSpPr/>
              <p:nvPr/>
            </p:nvGrpSpPr>
            <p:grpSpPr>
              <a:xfrm>
                <a:off x="52" y="26196"/>
                <a:ext cx="66718" cy="54523"/>
                <a:chOff x="0" y="0"/>
                <a:chExt cx="66716" cy="54521"/>
              </a:xfrm>
            </p:grpSpPr>
            <p:sp>
              <p:nvSpPr>
                <p:cNvPr id="1708" name="Rechthoek 199"/>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709" name="Pijl: punthaak 200"/>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1721" name="Groep 133"/>
            <p:cNvGrpSpPr/>
            <p:nvPr/>
          </p:nvGrpSpPr>
          <p:grpSpPr>
            <a:xfrm>
              <a:off x="107595" y="754659"/>
              <a:ext cx="137190" cy="108009"/>
              <a:chOff x="0" y="0"/>
              <a:chExt cx="137188" cy="108008"/>
            </a:xfrm>
          </p:grpSpPr>
          <p:grpSp>
            <p:nvGrpSpPr>
              <p:cNvPr id="1717" name="Groep 188"/>
              <p:cNvGrpSpPr/>
              <p:nvPr/>
            </p:nvGrpSpPr>
            <p:grpSpPr>
              <a:xfrm>
                <a:off x="0" y="0"/>
                <a:ext cx="137190" cy="108009"/>
                <a:chOff x="0" y="0"/>
                <a:chExt cx="137188" cy="108008"/>
              </a:xfrm>
            </p:grpSpPr>
            <p:sp>
              <p:nvSpPr>
                <p:cNvPr id="1712" name="Rechte verbindingslijn 192"/>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713" name="Rechte verbindingslijn 193"/>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714" name="Rechte verbindingslijn 194"/>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715" name="Rechte verbindingslijn 195"/>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716" name="Rechte verbindingslijn 196"/>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1720" name="Groep 189"/>
              <p:cNvGrpSpPr/>
              <p:nvPr/>
            </p:nvGrpSpPr>
            <p:grpSpPr>
              <a:xfrm>
                <a:off x="51" y="26196"/>
                <a:ext cx="66718" cy="54523"/>
                <a:chOff x="0" y="0"/>
                <a:chExt cx="66716" cy="54521"/>
              </a:xfrm>
            </p:grpSpPr>
            <p:sp>
              <p:nvSpPr>
                <p:cNvPr id="1718" name="Rechthoek 190"/>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719" name="Pijl: punthaak 191"/>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1722" name="Rechte verbindingslijn 134"/>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1723" name="Rechte verbindingslijn 135"/>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1735" name="Groep 136"/>
            <p:cNvGrpSpPr/>
            <p:nvPr/>
          </p:nvGrpSpPr>
          <p:grpSpPr>
            <a:xfrm>
              <a:off x="784582" y="491641"/>
              <a:ext cx="268739" cy="248382"/>
              <a:chOff x="0" y="0"/>
              <a:chExt cx="268738" cy="248381"/>
            </a:xfrm>
          </p:grpSpPr>
          <p:sp>
            <p:nvSpPr>
              <p:cNvPr id="1724" name="Rechthoek 177"/>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1734" name="Groep 178"/>
              <p:cNvGrpSpPr/>
              <p:nvPr/>
            </p:nvGrpSpPr>
            <p:grpSpPr>
              <a:xfrm>
                <a:off x="43069" y="52310"/>
                <a:ext cx="182599" cy="143760"/>
                <a:chOff x="0" y="0"/>
                <a:chExt cx="182597" cy="143759"/>
              </a:xfrm>
            </p:grpSpPr>
            <p:grpSp>
              <p:nvGrpSpPr>
                <p:cNvPr id="1730" name="Groep 179"/>
                <p:cNvGrpSpPr/>
                <p:nvPr/>
              </p:nvGrpSpPr>
              <p:grpSpPr>
                <a:xfrm>
                  <a:off x="0" y="0"/>
                  <a:ext cx="182599" cy="143760"/>
                  <a:chOff x="0" y="0"/>
                  <a:chExt cx="182597" cy="143759"/>
                </a:xfrm>
              </p:grpSpPr>
              <p:sp>
                <p:nvSpPr>
                  <p:cNvPr id="1725" name="Rechte verbindingslijn 183"/>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726" name="Rechte verbindingslijn 184"/>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727" name="Rechte verbindingslijn 185"/>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728" name="Rechte verbindingslijn 186"/>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729" name="Rechte verbindingslijn 187"/>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1733" name="Groep 180"/>
                <p:cNvGrpSpPr/>
                <p:nvPr/>
              </p:nvGrpSpPr>
              <p:grpSpPr>
                <a:xfrm>
                  <a:off x="68" y="34868"/>
                  <a:ext cx="88802" cy="72569"/>
                  <a:chOff x="0" y="0"/>
                  <a:chExt cx="88800" cy="72568"/>
                </a:xfrm>
              </p:grpSpPr>
              <p:sp>
                <p:nvSpPr>
                  <p:cNvPr id="1731" name="Rechthoek 181"/>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732" name="Pijl: punthaak 182"/>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1747" name="Groep 137"/>
            <p:cNvGrpSpPr/>
            <p:nvPr/>
          </p:nvGrpSpPr>
          <p:grpSpPr>
            <a:xfrm>
              <a:off x="784582" y="800638"/>
              <a:ext cx="268739" cy="248382"/>
              <a:chOff x="0" y="0"/>
              <a:chExt cx="268738" cy="248381"/>
            </a:xfrm>
          </p:grpSpPr>
          <p:sp>
            <p:nvSpPr>
              <p:cNvPr id="1736" name="Rechthoek 166"/>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1746" name="Groep 167"/>
              <p:cNvGrpSpPr/>
              <p:nvPr/>
            </p:nvGrpSpPr>
            <p:grpSpPr>
              <a:xfrm>
                <a:off x="43069" y="52310"/>
                <a:ext cx="182599" cy="143760"/>
                <a:chOff x="0" y="0"/>
                <a:chExt cx="182597" cy="143759"/>
              </a:xfrm>
            </p:grpSpPr>
            <p:grpSp>
              <p:nvGrpSpPr>
                <p:cNvPr id="1742" name="Groep 168"/>
                <p:cNvGrpSpPr/>
                <p:nvPr/>
              </p:nvGrpSpPr>
              <p:grpSpPr>
                <a:xfrm>
                  <a:off x="0" y="0"/>
                  <a:ext cx="182599" cy="143760"/>
                  <a:chOff x="0" y="0"/>
                  <a:chExt cx="182597" cy="143759"/>
                </a:xfrm>
              </p:grpSpPr>
              <p:sp>
                <p:nvSpPr>
                  <p:cNvPr id="1737" name="Rechte verbindingslijn 172"/>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738" name="Rechte verbindingslijn 173"/>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739" name="Rechte verbindingslijn 174"/>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740" name="Rechte verbindingslijn 175"/>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741" name="Rechte verbindingslijn 176"/>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1745" name="Groep 169"/>
                <p:cNvGrpSpPr/>
                <p:nvPr/>
              </p:nvGrpSpPr>
              <p:grpSpPr>
                <a:xfrm>
                  <a:off x="69" y="34868"/>
                  <a:ext cx="88802" cy="72569"/>
                  <a:chOff x="0" y="0"/>
                  <a:chExt cx="88800" cy="72568"/>
                </a:xfrm>
              </p:grpSpPr>
              <p:sp>
                <p:nvSpPr>
                  <p:cNvPr id="1743" name="Rechthoek 170"/>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744" name="Pijl: punthaak 171"/>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1748" name="Rechthoek 138"/>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1749" name="Rechthoek 139"/>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1750" name="Rechthoek 140"/>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1753" name="Rechthoek 141"/>
            <p:cNvGrpSpPr/>
            <p:nvPr/>
          </p:nvGrpSpPr>
          <p:grpSpPr>
            <a:xfrm>
              <a:off x="98270" y="9349"/>
              <a:ext cx="3194765" cy="431901"/>
              <a:chOff x="0" y="0"/>
              <a:chExt cx="3194764" cy="431899"/>
            </a:xfrm>
          </p:grpSpPr>
          <p:sp>
            <p:nvSpPr>
              <p:cNvPr id="175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752"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1756" name="Groep 142"/>
            <p:cNvGrpSpPr/>
            <p:nvPr/>
          </p:nvGrpSpPr>
          <p:grpSpPr>
            <a:xfrm>
              <a:off x="3025479" y="6053864"/>
              <a:ext cx="267557" cy="267556"/>
              <a:chOff x="0" y="0"/>
              <a:chExt cx="267555" cy="267555"/>
            </a:xfrm>
          </p:grpSpPr>
          <p:sp>
            <p:nvSpPr>
              <p:cNvPr id="1754" name="Ovaal 164"/>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1755"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1793" name="Groep 143"/>
            <p:cNvGrpSpPr/>
            <p:nvPr/>
          </p:nvGrpSpPr>
          <p:grpSpPr>
            <a:xfrm>
              <a:off x="97162" y="2004378"/>
              <a:ext cx="3195873" cy="3780656"/>
              <a:chOff x="0" y="0"/>
              <a:chExt cx="3195872" cy="3780655"/>
            </a:xfrm>
          </p:grpSpPr>
          <p:grpSp>
            <p:nvGrpSpPr>
              <p:cNvPr id="1759" name="Ovaal 145"/>
              <p:cNvGrpSpPr/>
              <p:nvPr/>
            </p:nvGrpSpPr>
            <p:grpSpPr>
              <a:xfrm>
                <a:off x="0" y="-1"/>
                <a:ext cx="260915" cy="269242"/>
                <a:chOff x="0" y="0"/>
                <a:chExt cx="260914" cy="269240"/>
              </a:xfrm>
            </p:grpSpPr>
            <p:sp>
              <p:nvSpPr>
                <p:cNvPr id="175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75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760" name="Rechthoek 146"/>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chemeClr val="accent1"/>
                  </a:buClr>
                  <a:buSzPct val="100000"/>
                  <a:buChar char="▪"/>
                  <a:defRPr sz="1600"/>
                </a:lvl1pPr>
              </a:lstStyle>
              <a:p>
                <a:r>
                  <a:t>Bullets</a:t>
                </a:r>
              </a:p>
            </p:txBody>
          </p:sp>
          <p:grpSp>
            <p:nvGrpSpPr>
              <p:cNvPr id="1763" name="Ovaal 147"/>
              <p:cNvGrpSpPr/>
              <p:nvPr/>
            </p:nvGrpSpPr>
            <p:grpSpPr>
              <a:xfrm>
                <a:off x="0" y="435349"/>
                <a:ext cx="260915" cy="269241"/>
                <a:chOff x="0" y="0"/>
                <a:chExt cx="260914" cy="269240"/>
              </a:xfrm>
            </p:grpSpPr>
            <p:sp>
              <p:nvSpPr>
                <p:cNvPr id="176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76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764" name="Rechthoek 149"/>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chemeClr val="accent1"/>
                  </a:buClr>
                  <a:buSzPct val="100000"/>
                  <a:buChar char="▪"/>
                  <a:defRPr sz="1600"/>
                </a:pPr>
                <a:r>
                  <a:t>Sub-bullets</a:t>
                </a:r>
              </a:p>
            </p:txBody>
          </p:sp>
          <p:grpSp>
            <p:nvGrpSpPr>
              <p:cNvPr id="1767" name="Ovaal 150"/>
              <p:cNvGrpSpPr/>
              <p:nvPr/>
            </p:nvGrpSpPr>
            <p:grpSpPr>
              <a:xfrm>
                <a:off x="0" y="870698"/>
                <a:ext cx="260915" cy="269241"/>
                <a:chOff x="0" y="0"/>
                <a:chExt cx="260914" cy="269240"/>
              </a:xfrm>
            </p:grpSpPr>
            <p:sp>
              <p:nvSpPr>
                <p:cNvPr id="176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766"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1768" name="Rechthoek 151"/>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pPr>
                <a:r>
                  <a:t>Leestekst</a:t>
                </a:r>
              </a:p>
            </p:txBody>
          </p:sp>
          <p:grpSp>
            <p:nvGrpSpPr>
              <p:cNvPr id="1771" name="Ovaal 152"/>
              <p:cNvGrpSpPr/>
              <p:nvPr/>
            </p:nvGrpSpPr>
            <p:grpSpPr>
              <a:xfrm>
                <a:off x="0" y="1306047"/>
                <a:ext cx="260915" cy="269241"/>
                <a:chOff x="0" y="0"/>
                <a:chExt cx="260914" cy="269240"/>
              </a:xfrm>
            </p:grpSpPr>
            <p:sp>
              <p:nvSpPr>
                <p:cNvPr id="176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770"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1772" name="Rechthoek 153"/>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chemeClr val="accent1"/>
                    </a:solidFill>
                    <a:latin typeface="Roboto Slab Regular Regular"/>
                    <a:ea typeface="Roboto Slab Regular Regular"/>
                    <a:cs typeface="Roboto Slab Regular Regular"/>
                    <a:sym typeface="Roboto Slab Regular Regular"/>
                  </a:defRPr>
                </a:pPr>
                <a:r>
                  <a:t>Subtitel</a:t>
                </a:r>
              </a:p>
            </p:txBody>
          </p:sp>
          <p:grpSp>
            <p:nvGrpSpPr>
              <p:cNvPr id="1775" name="Ovaal 154"/>
              <p:cNvGrpSpPr/>
              <p:nvPr/>
            </p:nvGrpSpPr>
            <p:grpSpPr>
              <a:xfrm>
                <a:off x="0" y="1741396"/>
                <a:ext cx="260915" cy="269241"/>
                <a:chOff x="0" y="0"/>
                <a:chExt cx="260914" cy="269240"/>
              </a:xfrm>
            </p:grpSpPr>
            <p:sp>
              <p:nvSpPr>
                <p:cNvPr id="177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774"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1776" name="Rechthoek 155"/>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chemeClr val="accent1"/>
                  </a:buClr>
                  <a:buSzPct val="100000"/>
                  <a:buAutoNum type="arabicPeriod"/>
                  <a:defRPr sz="1600"/>
                </a:pPr>
                <a:r>
                  <a:t>Numerieke bullets</a:t>
                </a:r>
              </a:p>
            </p:txBody>
          </p:sp>
          <p:grpSp>
            <p:nvGrpSpPr>
              <p:cNvPr id="1779" name="Ovaal 156"/>
              <p:cNvGrpSpPr/>
              <p:nvPr/>
            </p:nvGrpSpPr>
            <p:grpSpPr>
              <a:xfrm>
                <a:off x="0" y="2176745"/>
                <a:ext cx="260915" cy="269241"/>
                <a:chOff x="0" y="0"/>
                <a:chExt cx="260914" cy="269240"/>
              </a:xfrm>
            </p:grpSpPr>
            <p:sp>
              <p:nvSpPr>
                <p:cNvPr id="177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778"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1780" name="Rechthoek 157"/>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chemeClr val="accent1"/>
                  </a:buClr>
                  <a:buSzPct val="100000"/>
                  <a:buAutoNum type="alphaLcPeriod"/>
                  <a:defRPr sz="1600"/>
                </a:pPr>
                <a:r>
                  <a:t># Abc</a:t>
                </a:r>
              </a:p>
            </p:txBody>
          </p:sp>
          <p:grpSp>
            <p:nvGrpSpPr>
              <p:cNvPr id="1783" name="Ovaal 158"/>
              <p:cNvGrpSpPr/>
              <p:nvPr/>
            </p:nvGrpSpPr>
            <p:grpSpPr>
              <a:xfrm>
                <a:off x="0" y="2612094"/>
                <a:ext cx="260915" cy="269241"/>
                <a:chOff x="0" y="0"/>
                <a:chExt cx="260914" cy="269240"/>
              </a:xfrm>
            </p:grpSpPr>
            <p:sp>
              <p:nvSpPr>
                <p:cNvPr id="178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782"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1784" name="Rechthoek 159"/>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chemeClr val="accent1"/>
                  </a:buClr>
                  <a:buSzPct val="100000"/>
                  <a:buChar char="▪"/>
                  <a:defRPr sz="1600"/>
                </a:pPr>
                <a:r>
                  <a:t># Bullets</a:t>
                </a:r>
              </a:p>
            </p:txBody>
          </p:sp>
          <p:grpSp>
            <p:nvGrpSpPr>
              <p:cNvPr id="1787" name="Ovaal 160"/>
              <p:cNvGrpSpPr/>
              <p:nvPr/>
            </p:nvGrpSpPr>
            <p:grpSpPr>
              <a:xfrm>
                <a:off x="0" y="3047443"/>
                <a:ext cx="260915" cy="269241"/>
                <a:chOff x="0" y="0"/>
                <a:chExt cx="260914" cy="269240"/>
              </a:xfrm>
            </p:grpSpPr>
            <p:sp>
              <p:nvSpPr>
                <p:cNvPr id="178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786"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1788" name="Rechthoek 161"/>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pPr>
                <a:r>
                  <a:t>Cursief</a:t>
                </a:r>
              </a:p>
            </p:txBody>
          </p:sp>
          <p:grpSp>
            <p:nvGrpSpPr>
              <p:cNvPr id="1791" name="Ovaal 162"/>
              <p:cNvGrpSpPr/>
              <p:nvPr/>
            </p:nvGrpSpPr>
            <p:grpSpPr>
              <a:xfrm>
                <a:off x="0" y="3482796"/>
                <a:ext cx="260915" cy="269241"/>
                <a:chOff x="0" y="0"/>
                <a:chExt cx="260914" cy="269240"/>
              </a:xfrm>
            </p:grpSpPr>
            <p:sp>
              <p:nvSpPr>
                <p:cNvPr id="178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790"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1792" name="Rechthoek 163"/>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latin typeface="Roboto Slab Regular Regular"/>
                    <a:ea typeface="Roboto Slab Regular Regular"/>
                    <a:cs typeface="Roboto Slab Regular Regular"/>
                    <a:sym typeface="Roboto Slab Regular Regular"/>
                  </a:defRPr>
                </a:pPr>
                <a:r>
                  <a:t>Alt. Subtitel</a:t>
                </a:r>
              </a:p>
            </p:txBody>
          </p:sp>
        </p:grpSp>
        <p:sp>
          <p:nvSpPr>
            <p:cNvPr id="1794" name="Rechthoek 144"/>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grpSp>
        <p:nvGrpSpPr>
          <p:cNvPr id="1808" name="Groep 219"/>
          <p:cNvGrpSpPr/>
          <p:nvPr/>
        </p:nvGrpSpPr>
        <p:grpSpPr>
          <a:xfrm>
            <a:off x="-7461" y="-1785441"/>
            <a:ext cx="2591201" cy="1583829"/>
            <a:chOff x="0" y="0"/>
            <a:chExt cx="2591200" cy="1583828"/>
          </a:xfrm>
        </p:grpSpPr>
        <p:sp>
          <p:nvSpPr>
            <p:cNvPr id="1796" name="Rechthoek 220"/>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799" name="Rechthoek 221"/>
            <p:cNvGrpSpPr/>
            <p:nvPr/>
          </p:nvGrpSpPr>
          <p:grpSpPr>
            <a:xfrm>
              <a:off x="98270" y="102557"/>
              <a:ext cx="2412001" cy="252001"/>
              <a:chOff x="0" y="0"/>
              <a:chExt cx="2412000" cy="252000"/>
            </a:xfrm>
          </p:grpSpPr>
          <p:sp>
            <p:nvSpPr>
              <p:cNvPr id="1797"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798"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1802" name="Ovaal 341"/>
            <p:cNvGrpSpPr/>
            <p:nvPr/>
          </p:nvGrpSpPr>
          <p:grpSpPr>
            <a:xfrm>
              <a:off x="98269" y="498484"/>
              <a:ext cx="260915" cy="269241"/>
              <a:chOff x="0" y="0"/>
              <a:chExt cx="260914" cy="269240"/>
            </a:xfrm>
          </p:grpSpPr>
          <p:sp>
            <p:nvSpPr>
              <p:cNvPr id="180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80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803" name="Rechthoek 342"/>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1806" name="Ovaal 343"/>
            <p:cNvGrpSpPr/>
            <p:nvPr/>
          </p:nvGrpSpPr>
          <p:grpSpPr>
            <a:xfrm>
              <a:off x="98269" y="934809"/>
              <a:ext cx="260915" cy="269241"/>
              <a:chOff x="0" y="0"/>
              <a:chExt cx="260914" cy="269240"/>
            </a:xfrm>
          </p:grpSpPr>
          <p:sp>
            <p:nvSpPr>
              <p:cNvPr id="180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80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807" name="Rechthoek 344"/>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pic>
        <p:nvPicPr>
          <p:cNvPr id="217" name="Picture 216">
            <a:extLst>
              <a:ext uri="{FF2B5EF4-FFF2-40B4-BE49-F238E27FC236}">
                <a16:creationId xmlns:a16="http://schemas.microsoft.com/office/drawing/2014/main" id="{C275FECF-91C0-014F-AC2A-F0151E97403E}"/>
              </a:ext>
            </a:extLst>
          </p:cNvPr>
          <p:cNvPicPr>
            <a:picLocks noChangeAspect="1"/>
          </p:cNvPicPr>
          <p:nvPr userDrawn="1"/>
        </p:nvPicPr>
        <p:blipFill>
          <a:blip r:embed="rId3"/>
          <a:stretch>
            <a:fillRect/>
          </a:stretch>
        </p:blipFill>
        <p:spPr>
          <a:xfrm>
            <a:off x="695450" y="5847858"/>
            <a:ext cx="1460500" cy="698500"/>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Hoofdstuk">
    <p:spTree>
      <p:nvGrpSpPr>
        <p:cNvPr id="1" name=""/>
        <p:cNvGrpSpPr/>
        <p:nvPr/>
      </p:nvGrpSpPr>
      <p:grpSpPr>
        <a:xfrm>
          <a:off x="0" y="0"/>
          <a:ext cx="0" cy="0"/>
          <a:chOff x="0" y="0"/>
          <a:chExt cx="0" cy="0"/>
        </a:xfrm>
      </p:grpSpPr>
      <p:grpSp>
        <p:nvGrpSpPr>
          <p:cNvPr id="1836" name="Instructie"/>
          <p:cNvGrpSpPr/>
          <p:nvPr/>
        </p:nvGrpSpPr>
        <p:grpSpPr>
          <a:xfrm>
            <a:off x="-7462" y="7107104"/>
            <a:ext cx="3391307" cy="1765091"/>
            <a:chOff x="0" y="0"/>
            <a:chExt cx="3391306" cy="1765089"/>
          </a:xfrm>
        </p:grpSpPr>
        <p:sp>
          <p:nvSpPr>
            <p:cNvPr id="1816"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835" name="Instructie"/>
            <p:cNvGrpSpPr/>
            <p:nvPr/>
          </p:nvGrpSpPr>
          <p:grpSpPr>
            <a:xfrm>
              <a:off x="98270" y="12607"/>
              <a:ext cx="3194766" cy="1752483"/>
              <a:chOff x="0" y="0"/>
              <a:chExt cx="3194765" cy="1752482"/>
            </a:xfrm>
          </p:grpSpPr>
          <p:grpSp>
            <p:nvGrpSpPr>
              <p:cNvPr id="1819" name="Rechthoek 17"/>
              <p:cNvGrpSpPr/>
              <p:nvPr/>
            </p:nvGrpSpPr>
            <p:grpSpPr>
              <a:xfrm>
                <a:off x="0" y="0"/>
                <a:ext cx="3194766" cy="431900"/>
                <a:chOff x="0" y="0"/>
                <a:chExt cx="3194764" cy="431899"/>
              </a:xfrm>
            </p:grpSpPr>
            <p:sp>
              <p:nvSpPr>
                <p:cNvPr id="1817"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818"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1822" name="Ovaal 18"/>
              <p:cNvGrpSpPr/>
              <p:nvPr/>
            </p:nvGrpSpPr>
            <p:grpSpPr>
              <a:xfrm>
                <a:off x="0" y="485877"/>
                <a:ext cx="260915" cy="269241"/>
                <a:chOff x="0" y="0"/>
                <a:chExt cx="260914" cy="269240"/>
              </a:xfrm>
            </p:grpSpPr>
            <p:sp>
              <p:nvSpPr>
                <p:cNvPr id="182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82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823"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1826" name="Ovaal 20"/>
              <p:cNvGrpSpPr/>
              <p:nvPr/>
            </p:nvGrpSpPr>
            <p:grpSpPr>
              <a:xfrm>
                <a:off x="0" y="922202"/>
                <a:ext cx="260915" cy="269241"/>
                <a:chOff x="0" y="0"/>
                <a:chExt cx="260914" cy="269240"/>
              </a:xfrm>
            </p:grpSpPr>
            <p:sp>
              <p:nvSpPr>
                <p:cNvPr id="182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82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827"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1834" name="Groep 22"/>
              <p:cNvGrpSpPr/>
              <p:nvPr/>
            </p:nvGrpSpPr>
            <p:grpSpPr>
              <a:xfrm>
                <a:off x="2513632" y="470171"/>
                <a:ext cx="681134" cy="696748"/>
                <a:chOff x="0" y="0"/>
                <a:chExt cx="681132" cy="696747"/>
              </a:xfrm>
            </p:grpSpPr>
            <p:grpSp>
              <p:nvGrpSpPr>
                <p:cNvPr id="1832" name="Groep 23"/>
                <p:cNvGrpSpPr/>
                <p:nvPr/>
              </p:nvGrpSpPr>
              <p:grpSpPr>
                <a:xfrm>
                  <a:off x="197031" y="0"/>
                  <a:ext cx="287071" cy="379108"/>
                  <a:chOff x="0" y="0"/>
                  <a:chExt cx="287070" cy="379106"/>
                </a:xfrm>
              </p:grpSpPr>
              <p:sp>
                <p:nvSpPr>
                  <p:cNvPr id="1828"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829"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830"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831"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833"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1849" name="Groep 9"/>
          <p:cNvGrpSpPr/>
          <p:nvPr/>
        </p:nvGrpSpPr>
        <p:grpSpPr>
          <a:xfrm>
            <a:off x="2982511" y="-1228655"/>
            <a:ext cx="6226977" cy="490402"/>
            <a:chOff x="0" y="0"/>
            <a:chExt cx="6226976" cy="490400"/>
          </a:xfrm>
        </p:grpSpPr>
        <p:sp>
          <p:nvSpPr>
            <p:cNvPr id="1837"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848" name="Groep 8"/>
            <p:cNvGrpSpPr/>
            <p:nvPr/>
          </p:nvGrpSpPr>
          <p:grpSpPr>
            <a:xfrm>
              <a:off x="0" y="0"/>
              <a:ext cx="6226975" cy="211381"/>
              <a:chOff x="0" y="0"/>
              <a:chExt cx="6226974" cy="211380"/>
            </a:xfrm>
          </p:grpSpPr>
          <p:sp>
            <p:nvSpPr>
              <p:cNvPr id="1838"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39"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0"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1"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2"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3"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4"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5"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6"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7"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858" name="Group 4"/>
          <p:cNvGrpSpPr/>
          <p:nvPr/>
        </p:nvGrpSpPr>
        <p:grpSpPr>
          <a:xfrm>
            <a:off x="698501" y="5884314"/>
            <a:ext cx="1454912" cy="577167"/>
            <a:chOff x="0" y="0"/>
            <a:chExt cx="1454911" cy="577165"/>
          </a:xfrm>
        </p:grpSpPr>
        <p:sp>
          <p:nvSpPr>
            <p:cNvPr id="1850"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851"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2"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3"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4"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855"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6"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7"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859" name="Rechthoek 7"/>
          <p:cNvSpPr/>
          <p:nvPr/>
        </p:nvSpPr>
        <p:spPr>
          <a:xfrm>
            <a:off x="-12033" y="0"/>
            <a:ext cx="12192001" cy="5371383"/>
          </a:xfrm>
          <a:prstGeom prst="rect">
            <a:avLst/>
          </a:prstGeom>
          <a:solidFill>
            <a:schemeClr val="accent2"/>
          </a:solidFill>
          <a:ln w="12700">
            <a:miter lim="400000"/>
          </a:ln>
        </p:spPr>
        <p:txBody>
          <a:bodyPr lIns="45719" rIns="45719" anchor="ctr"/>
          <a:lstStyle/>
          <a:p>
            <a:pPr algn="ctr">
              <a:defRPr sz="1600">
                <a:solidFill>
                  <a:srgbClr val="FFFFFF"/>
                </a:solidFill>
              </a:defRPr>
            </a:pPr>
            <a:endParaRPr/>
          </a:p>
        </p:txBody>
      </p:sp>
      <p:sp>
        <p:nvSpPr>
          <p:cNvPr id="1860" name="Tijdelijke aanduiding voor afbeelding 8"/>
          <p:cNvSpPr>
            <a:spLocks noGrp="1"/>
          </p:cNvSpPr>
          <p:nvPr>
            <p:ph type="pic" idx="21"/>
          </p:nvPr>
        </p:nvSpPr>
        <p:spPr>
          <a:xfrm>
            <a:off x="-600" y="716"/>
            <a:ext cx="12193200" cy="5371384"/>
          </a:xfrm>
          <a:prstGeom prst="rect">
            <a:avLst/>
          </a:prstGeom>
        </p:spPr>
        <p:txBody>
          <a:bodyPr lIns="91439" tIns="45719" rIns="91439" bIns="45719"/>
          <a:lstStyle/>
          <a:p>
            <a:endParaRPr/>
          </a:p>
        </p:txBody>
      </p:sp>
      <p:sp>
        <p:nvSpPr>
          <p:cNvPr id="1861"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Hoofdstuk</a:t>
            </a:r>
          </a:p>
        </p:txBody>
      </p:sp>
      <p:grpSp>
        <p:nvGrpSpPr>
          <p:cNvPr id="1912" name="Instructie"/>
          <p:cNvGrpSpPr/>
          <p:nvPr/>
        </p:nvGrpSpPr>
        <p:grpSpPr>
          <a:xfrm>
            <a:off x="12441539" y="-99301"/>
            <a:ext cx="3391308" cy="7056603"/>
            <a:chOff x="0" y="0"/>
            <a:chExt cx="3391306" cy="7056601"/>
          </a:xfrm>
        </p:grpSpPr>
        <p:sp>
          <p:nvSpPr>
            <p:cNvPr id="1862" name="Rechthoek 53"/>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cap="all">
                  <a:solidFill>
                    <a:srgbClr val="FFFFFF"/>
                  </a:solidFill>
                  <a:latin typeface="+mj-lt"/>
                  <a:ea typeface="+mj-ea"/>
                  <a:cs typeface="+mj-cs"/>
                  <a:sym typeface="Calibri"/>
                </a:defRPr>
              </a:pPr>
              <a:endParaRPr/>
            </a:p>
          </p:txBody>
        </p:sp>
        <p:sp>
          <p:nvSpPr>
            <p:cNvPr id="1863" name="Ovaal 54"/>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1864"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1865" name="Rechthoek 56"/>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1911" name="INSTRUCTIE"/>
            <p:cNvGrpSpPr/>
            <p:nvPr/>
          </p:nvGrpSpPr>
          <p:grpSpPr>
            <a:xfrm>
              <a:off x="114897" y="9349"/>
              <a:ext cx="3194766" cy="3953547"/>
              <a:chOff x="0" y="0"/>
              <a:chExt cx="3194765" cy="3953545"/>
            </a:xfrm>
          </p:grpSpPr>
          <p:grpSp>
            <p:nvGrpSpPr>
              <p:cNvPr id="1868" name="Rechthoek 102"/>
              <p:cNvGrpSpPr/>
              <p:nvPr/>
            </p:nvGrpSpPr>
            <p:grpSpPr>
              <a:xfrm>
                <a:off x="0" y="0"/>
                <a:ext cx="3194766" cy="431900"/>
                <a:chOff x="0" y="0"/>
                <a:chExt cx="3194764" cy="431899"/>
              </a:xfrm>
            </p:grpSpPr>
            <p:sp>
              <p:nvSpPr>
                <p:cNvPr id="1866"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867" name="Afbeelding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Afbeelding invoegen/veranderen</a:t>
                  </a:r>
                </a:p>
              </p:txBody>
            </p:sp>
          </p:grpSp>
          <p:grpSp>
            <p:nvGrpSpPr>
              <p:cNvPr id="1871" name="Ovaal 103"/>
              <p:cNvGrpSpPr/>
              <p:nvPr/>
            </p:nvGrpSpPr>
            <p:grpSpPr>
              <a:xfrm>
                <a:off x="0" y="479375"/>
                <a:ext cx="260915" cy="269241"/>
                <a:chOff x="0" y="0"/>
                <a:chExt cx="260914" cy="269240"/>
              </a:xfrm>
            </p:grpSpPr>
            <p:sp>
              <p:nvSpPr>
                <p:cNvPr id="186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87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872" name="Rechthoek 104"/>
              <p:cNvSpPr txBox="1"/>
              <p:nvPr/>
            </p:nvSpPr>
            <p:spPr>
              <a:xfrm>
                <a:off x="365680" y="483111"/>
                <a:ext cx="2829086" cy="610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Wanneer nodig, verwijder de bestaande afbeelding d.m.v. de </a:t>
                </a:r>
                <a:r>
                  <a:rPr b="1"/>
                  <a:t>‘Delete’-knop</a:t>
                </a:r>
                <a:r>
                  <a:t>. Klik op het pictogram om een nieuwe afbeelding in te voegen. </a:t>
                </a:r>
                <a:r>
                  <a:rPr i="1"/>
                  <a:t>(zie onderstaand voorbeeld).</a:t>
                </a:r>
              </a:p>
            </p:txBody>
          </p:sp>
          <p:grpSp>
            <p:nvGrpSpPr>
              <p:cNvPr id="1875" name="Ovaal 105"/>
              <p:cNvGrpSpPr/>
              <p:nvPr/>
            </p:nvGrpSpPr>
            <p:grpSpPr>
              <a:xfrm>
                <a:off x="0" y="1658771"/>
                <a:ext cx="260915" cy="269241"/>
                <a:chOff x="0" y="0"/>
                <a:chExt cx="260914" cy="269240"/>
              </a:xfrm>
            </p:grpSpPr>
            <p:sp>
              <p:nvSpPr>
                <p:cNvPr id="187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87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876" name="Rechthoek 106"/>
              <p:cNvSpPr txBox="1"/>
              <p:nvPr/>
            </p:nvSpPr>
            <p:spPr>
              <a:xfrm>
                <a:off x="365680" y="1663550"/>
                <a:ext cx="2829086"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Selecteer de gewenste afbeelding</a:t>
                </a:r>
                <a:br/>
                <a:r>
                  <a:t>en klik op </a:t>
                </a:r>
                <a:r>
                  <a:rPr b="1"/>
                  <a:t>‘Invoegen’</a:t>
                </a:r>
                <a:r>
                  <a:t>.</a:t>
                </a:r>
              </a:p>
            </p:txBody>
          </p:sp>
          <p:grpSp>
            <p:nvGrpSpPr>
              <p:cNvPr id="1882" name="Groep 107"/>
              <p:cNvGrpSpPr/>
              <p:nvPr/>
            </p:nvGrpSpPr>
            <p:grpSpPr>
              <a:xfrm>
                <a:off x="365681" y="2104358"/>
                <a:ext cx="825501" cy="209551"/>
                <a:chOff x="0" y="0"/>
                <a:chExt cx="825500" cy="209550"/>
              </a:xfrm>
            </p:grpSpPr>
            <p:grpSp>
              <p:nvGrpSpPr>
                <p:cNvPr id="1879" name="Rechthoek 134"/>
                <p:cNvGrpSpPr/>
                <p:nvPr/>
              </p:nvGrpSpPr>
              <p:grpSpPr>
                <a:xfrm>
                  <a:off x="0" y="0"/>
                  <a:ext cx="825500" cy="209550"/>
                  <a:chOff x="0" y="0"/>
                  <a:chExt cx="825500" cy="209550"/>
                </a:xfrm>
              </p:grpSpPr>
              <p:sp>
                <p:nvSpPr>
                  <p:cNvPr id="1877"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878" name="Invoegen"/>
                  <p:cNvSpPr txBox="1"/>
                  <p:nvPr/>
                </p:nvSpPr>
                <p:spPr>
                  <a:xfrm>
                    <a:off x="114349" y="41275"/>
                    <a:ext cx="7048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rgbClr val="211F26"/>
                        </a:solidFill>
                        <a:latin typeface="+mj-lt"/>
                        <a:ea typeface="+mj-ea"/>
                        <a:cs typeface="+mj-cs"/>
                        <a:sym typeface="Calibri"/>
                      </a:defRPr>
                    </a:lvl1pPr>
                  </a:lstStyle>
                  <a:p>
                    <a:r>
                      <a:t>Invoegen</a:t>
                    </a:r>
                  </a:p>
                </p:txBody>
              </p:sp>
            </p:grpSp>
            <p:sp>
              <p:nvSpPr>
                <p:cNvPr id="1880" name="Rechte verbindingslijn 135"/>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1881" name="Gelijkbenige driehoek 136"/>
                <p:cNvSpPr/>
                <p:nvPr/>
              </p:nvSpPr>
              <p:spPr>
                <a:xfrm rot="10800000">
                  <a:off x="691465" y="84053"/>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1889" name="Groep 108"/>
              <p:cNvGrpSpPr/>
              <p:nvPr/>
            </p:nvGrpSpPr>
            <p:grpSpPr>
              <a:xfrm>
                <a:off x="365681" y="1197979"/>
                <a:ext cx="294790" cy="346677"/>
                <a:chOff x="0" y="0"/>
                <a:chExt cx="294789" cy="346676"/>
              </a:xfrm>
            </p:grpSpPr>
            <p:sp>
              <p:nvSpPr>
                <p:cNvPr id="1883" name="Rechthoek 128"/>
                <p:cNvSpPr/>
                <p:nvPr/>
              </p:nvSpPr>
              <p:spPr>
                <a:xfrm>
                  <a:off x="0" y="0"/>
                  <a:ext cx="261628" cy="257808"/>
                </a:xfrm>
                <a:prstGeom prst="rect">
                  <a:avLst/>
                </a:prstGeom>
                <a:solidFill>
                  <a:srgbClr val="FFFFFF"/>
                </a:solidFill>
                <a:ln w="12700" cap="flat">
                  <a:solidFill>
                    <a:srgbClr val="C0C0C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884" name="Ovaal 129"/>
                <p:cNvSpPr/>
                <p:nvPr/>
              </p:nvSpPr>
              <p:spPr>
                <a:xfrm>
                  <a:off x="159387" y="32567"/>
                  <a:ext cx="72189" cy="72189"/>
                </a:xfrm>
                <a:prstGeom prst="ellipse">
                  <a:avLst/>
                </a:prstGeom>
                <a:solidFill>
                  <a:srgbClr val="F1D8A5"/>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885" name="Vrije vorm: vorm 130"/>
                <p:cNvSpPr/>
                <p:nvPr/>
              </p:nvSpPr>
              <p:spPr>
                <a:xfrm rot="2700000">
                  <a:off x="32851" y="158562"/>
                  <a:ext cx="170973" cy="149572"/>
                </a:xfrm>
                <a:custGeom>
                  <a:avLst/>
                  <a:gdLst/>
                  <a:ahLst/>
                  <a:cxnLst>
                    <a:cxn ang="0">
                      <a:pos x="wd2" y="hd2"/>
                    </a:cxn>
                    <a:cxn ang="5400000">
                      <a:pos x="wd2" y="hd2"/>
                    </a:cxn>
                    <a:cxn ang="10800000">
                      <a:pos x="wd2" y="hd2"/>
                    </a:cxn>
                    <a:cxn ang="16200000">
                      <a:pos x="wd2" y="hd2"/>
                    </a:cxn>
                  </a:cxnLst>
                  <a:rect l="0" t="0" r="r" b="b"/>
                  <a:pathLst>
                    <a:path w="21600" h="21600" extrusionOk="0">
                      <a:moveTo>
                        <a:pt x="1645" y="1880"/>
                      </a:moveTo>
                      <a:cubicBezTo>
                        <a:pt x="2661" y="718"/>
                        <a:pt x="4065" y="0"/>
                        <a:pt x="5616" y="0"/>
                      </a:cubicBezTo>
                      <a:lnTo>
                        <a:pt x="21600" y="0"/>
                      </a:lnTo>
                      <a:lnTo>
                        <a:pt x="2704" y="21600"/>
                      </a:lnTo>
                      <a:lnTo>
                        <a:pt x="0" y="18510"/>
                      </a:lnTo>
                      <a:lnTo>
                        <a:pt x="0" y="6420"/>
                      </a:lnTo>
                      <a:cubicBezTo>
                        <a:pt x="0" y="4647"/>
                        <a:pt x="629" y="3042"/>
                        <a:pt x="1645" y="1880"/>
                      </a:cubicBezTo>
                      <a:close/>
                    </a:path>
                  </a:pathLst>
                </a:custGeom>
                <a:solidFill>
                  <a:srgbClr val="C9D8E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886" name="Rechthoek: afgeronde hoeken 131"/>
                <p:cNvSpPr/>
                <p:nvPr/>
              </p:nvSpPr>
              <p:spPr>
                <a:xfrm>
                  <a:off x="136589" y="145851"/>
                  <a:ext cx="158201" cy="118489"/>
                </a:xfrm>
                <a:prstGeom prst="roundRect">
                  <a:avLst>
                    <a:gd name="adj" fmla="val 16667"/>
                  </a:avLst>
                </a:prstGeom>
                <a:solidFill>
                  <a:srgbClr val="FFFFFF"/>
                </a:solidFill>
                <a:ln w="19050" cap="flat">
                  <a:solidFill>
                    <a:srgbClr val="8AADD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887" name="Rechte verbindingslijn 132"/>
                <p:cNvSpPr/>
                <p:nvPr/>
              </p:nvSpPr>
              <p:spPr>
                <a:xfrm>
                  <a:off x="173449" y="311541"/>
                  <a:ext cx="84479" cy="1"/>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sp>
              <p:nvSpPr>
                <p:cNvPr id="1888" name="Rechte verbindingslijn 133"/>
                <p:cNvSpPr/>
                <p:nvPr/>
              </p:nvSpPr>
              <p:spPr>
                <a:xfrm flipH="1">
                  <a:off x="215268" y="264339"/>
                  <a:ext cx="422" cy="44197"/>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grpSp>
          <p:grpSp>
            <p:nvGrpSpPr>
              <p:cNvPr id="1892" name="Ovaal 109"/>
              <p:cNvGrpSpPr/>
              <p:nvPr/>
            </p:nvGrpSpPr>
            <p:grpSpPr>
              <a:xfrm>
                <a:off x="0" y="2462024"/>
                <a:ext cx="260915" cy="269241"/>
                <a:chOff x="0" y="0"/>
                <a:chExt cx="260914" cy="269240"/>
              </a:xfrm>
            </p:grpSpPr>
            <p:sp>
              <p:nvSpPr>
                <p:cNvPr id="189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891"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1893" name="Rechthoek 110"/>
              <p:cNvSpPr txBox="1"/>
              <p:nvPr/>
            </p:nvSpPr>
            <p:spPr>
              <a:xfrm>
                <a:off x="365681" y="2466803"/>
                <a:ext cx="2829083" cy="7594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Om de afbeelding te schalen of bij te snijden, ga naar de tab </a:t>
                </a:r>
                <a:r>
                  <a:rPr b="1"/>
                  <a:t>‘Hulpmiddelen voor afbeeldingen - Opmaak’</a:t>
                </a:r>
                <a:r>
                  <a:t> en klik op de knop </a:t>
                </a:r>
                <a:r>
                  <a:rPr b="1"/>
                  <a:t>‘Bijsnijden’</a:t>
                </a:r>
                <a:r>
                  <a:t>. Schaal met de bolletjes de afbeelding en met de hoekjes het afbeeldingskader.</a:t>
                </a:r>
              </a:p>
            </p:txBody>
          </p:sp>
          <p:grpSp>
            <p:nvGrpSpPr>
              <p:cNvPr id="1910" name="Groep 111"/>
              <p:cNvGrpSpPr/>
              <p:nvPr/>
            </p:nvGrpSpPr>
            <p:grpSpPr>
              <a:xfrm>
                <a:off x="219796" y="3340627"/>
                <a:ext cx="684512" cy="612919"/>
                <a:chOff x="0" y="0"/>
                <a:chExt cx="684511" cy="612917"/>
              </a:xfrm>
            </p:grpSpPr>
            <p:grpSp>
              <p:nvGrpSpPr>
                <p:cNvPr id="1907" name="Groep 112"/>
                <p:cNvGrpSpPr/>
                <p:nvPr/>
              </p:nvGrpSpPr>
              <p:grpSpPr>
                <a:xfrm>
                  <a:off x="158326" y="-1"/>
                  <a:ext cx="386065" cy="370653"/>
                  <a:chOff x="0" y="0"/>
                  <a:chExt cx="386063" cy="370651"/>
                </a:xfrm>
              </p:grpSpPr>
              <p:grpSp>
                <p:nvGrpSpPr>
                  <p:cNvPr id="1900" name="Groep 115"/>
                  <p:cNvGrpSpPr/>
                  <p:nvPr/>
                </p:nvGrpSpPr>
                <p:grpSpPr>
                  <a:xfrm>
                    <a:off x="-1" y="-1"/>
                    <a:ext cx="341295" cy="325544"/>
                    <a:chOff x="0" y="0"/>
                    <a:chExt cx="341293" cy="325542"/>
                  </a:xfrm>
                </p:grpSpPr>
                <p:grpSp>
                  <p:nvGrpSpPr>
                    <p:cNvPr id="1897" name="Groep 122"/>
                    <p:cNvGrpSpPr/>
                    <p:nvPr/>
                  </p:nvGrpSpPr>
                  <p:grpSpPr>
                    <a:xfrm>
                      <a:off x="-1" y="-1"/>
                      <a:ext cx="341295" cy="325544"/>
                      <a:chOff x="0" y="0"/>
                      <a:chExt cx="341293" cy="325542"/>
                    </a:xfrm>
                  </p:grpSpPr>
                  <p:sp>
                    <p:nvSpPr>
                      <p:cNvPr id="1894" name="Rechthoek 125"/>
                      <p:cNvSpPr/>
                      <p:nvPr/>
                    </p:nvSpPr>
                    <p:spPr>
                      <a:xfrm>
                        <a:off x="6931" y="7011"/>
                        <a:ext cx="334363" cy="318532"/>
                      </a:xfrm>
                      <a:prstGeom prst="rect">
                        <a:avLst/>
                      </a:prstGeom>
                      <a:noFill/>
                      <a:ln w="12700" cap="flat">
                        <a:solidFill>
                          <a:srgbClr val="818181"/>
                        </a:solidFill>
                        <a:prstDash val="dash"/>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895" name="Rechthoek 126"/>
                      <p:cNvSpPr/>
                      <p:nvPr/>
                    </p:nvSpPr>
                    <p:spPr>
                      <a:xfrm>
                        <a:off x="0" y="-1"/>
                        <a:ext cx="201153" cy="198214"/>
                      </a:xfrm>
                      <a:prstGeom prst="rect">
                        <a:avLst/>
                      </a:prstGeom>
                      <a:solidFill>
                        <a:srgbClr val="FFFFFF"/>
                      </a:solidFill>
                      <a:ln w="12700" cap="flat">
                        <a:solidFill>
                          <a:srgbClr val="818181"/>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896" name="Ovaal 127"/>
                      <p:cNvSpPr/>
                      <p:nvPr/>
                    </p:nvSpPr>
                    <p:spPr>
                      <a:xfrm>
                        <a:off x="122543" y="25039"/>
                        <a:ext cx="55503" cy="55503"/>
                      </a:xfrm>
                      <a:prstGeom prst="ellipse">
                        <a:avLst/>
                      </a:prstGeom>
                      <a:solidFill>
                        <a:srgbClr val="ECC67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pic>
                  <p:nvPicPr>
                    <p:cNvPr id="1898" name="Afbeelding 123" descr="Afbeelding 123"/>
                    <p:cNvPicPr>
                      <a:picLocks noChangeAspect="1"/>
                    </p:cNvPicPr>
                    <p:nvPr/>
                  </p:nvPicPr>
                  <p:blipFill>
                    <a:blip r:embed="rId2"/>
                    <a:stretch>
                      <a:fillRect/>
                    </a:stretch>
                  </p:blipFill>
                  <p:spPr>
                    <a:xfrm>
                      <a:off x="9525" y="80637"/>
                      <a:ext cx="133294" cy="107808"/>
                    </a:xfrm>
                    <a:prstGeom prst="rect">
                      <a:avLst/>
                    </a:prstGeom>
                    <a:ln w="12700" cap="flat">
                      <a:noFill/>
                      <a:miter lim="400000"/>
                    </a:ln>
                    <a:effectLst/>
                  </p:spPr>
                </p:pic>
                <p:pic>
                  <p:nvPicPr>
                    <p:cNvPr id="1899" name="Afbeelding 124" descr="Afbeelding 124"/>
                    <p:cNvPicPr>
                      <a:picLocks noChangeAspect="1"/>
                    </p:cNvPicPr>
                    <p:nvPr/>
                  </p:nvPicPr>
                  <p:blipFill>
                    <a:blip r:embed="rId2"/>
                    <a:stretch>
                      <a:fillRect/>
                    </a:stretch>
                  </p:blipFill>
                  <p:spPr>
                    <a:xfrm flipH="1">
                      <a:off x="62039" y="103224"/>
                      <a:ext cx="133293" cy="85668"/>
                    </a:xfrm>
                    <a:prstGeom prst="rect">
                      <a:avLst/>
                    </a:prstGeom>
                    <a:ln w="12700" cap="flat">
                      <a:noFill/>
                      <a:miter lim="400000"/>
                    </a:ln>
                    <a:effectLst/>
                  </p:spPr>
                </p:pic>
              </p:grpSp>
              <p:grpSp>
                <p:nvGrpSpPr>
                  <p:cNvPr id="1903" name="Groep 116"/>
                  <p:cNvGrpSpPr/>
                  <p:nvPr/>
                </p:nvGrpSpPr>
                <p:grpSpPr>
                  <a:xfrm>
                    <a:off x="265551" y="249608"/>
                    <a:ext cx="120513" cy="121044"/>
                    <a:chOff x="0" y="0"/>
                    <a:chExt cx="120511" cy="121042"/>
                  </a:xfrm>
                </p:grpSpPr>
                <p:sp>
                  <p:nvSpPr>
                    <p:cNvPr id="1901" name="Rechthoek 120"/>
                    <p:cNvSpPr/>
                    <p:nvPr/>
                  </p:nvSpPr>
                  <p:spPr>
                    <a:xfrm>
                      <a:off x="0" y="0"/>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902" name="Rechthoek 121"/>
                    <p:cNvSpPr/>
                    <p:nvPr/>
                  </p:nvSpPr>
                  <p:spPr>
                    <a:xfrm rot="5400000">
                      <a:off x="-48526" y="49056"/>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1906" name="Groep 117"/>
                  <p:cNvGrpSpPr/>
                  <p:nvPr/>
                </p:nvGrpSpPr>
                <p:grpSpPr>
                  <a:xfrm>
                    <a:off x="230749" y="216856"/>
                    <a:ext cx="120513" cy="121043"/>
                    <a:chOff x="0" y="0"/>
                    <a:chExt cx="120511" cy="121042"/>
                  </a:xfrm>
                </p:grpSpPr>
                <p:sp>
                  <p:nvSpPr>
                    <p:cNvPr id="1904" name="Rechthoek 118"/>
                    <p:cNvSpPr/>
                    <p:nvPr/>
                  </p:nvSpPr>
                  <p:spPr>
                    <a:xfrm rot="10800000">
                      <a:off x="0" y="97581"/>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905" name="Rechthoek 119"/>
                    <p:cNvSpPr/>
                    <p:nvPr/>
                  </p:nvSpPr>
                  <p:spPr>
                    <a:xfrm rot="16200000">
                      <a:off x="48525" y="48525"/>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1908" name="Rechthoek 113"/>
                <p:cNvSpPr txBox="1"/>
                <p:nvPr/>
              </p:nvSpPr>
              <p:spPr>
                <a:xfrm>
                  <a:off x="-1" y="398937"/>
                  <a:ext cx="684512" cy="139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90000"/>
                    </a:lnSpc>
                    <a:spcBef>
                      <a:spcPts val="600"/>
                    </a:spcBef>
                    <a:defRPr sz="900">
                      <a:solidFill>
                        <a:srgbClr val="211F26"/>
                      </a:solidFill>
                      <a:latin typeface="+mj-lt"/>
                      <a:ea typeface="+mj-ea"/>
                      <a:cs typeface="+mj-cs"/>
                      <a:sym typeface="Calibri"/>
                    </a:defRPr>
                  </a:lvl1pPr>
                </a:lstStyle>
                <a:p>
                  <a:r>
                    <a:t>Bijsnijden</a:t>
                  </a:r>
                </a:p>
              </p:txBody>
            </p:sp>
            <p:sp>
              <p:nvSpPr>
                <p:cNvPr id="1909" name="Gelijkbenige driehoek 114"/>
                <p:cNvSpPr/>
                <p:nvPr/>
              </p:nvSpPr>
              <p:spPr>
                <a:xfrm rot="10800000">
                  <a:off x="306359" y="570647"/>
                  <a:ext cx="71791" cy="42271"/>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1925" name="Groep 58"/>
          <p:cNvGrpSpPr/>
          <p:nvPr/>
        </p:nvGrpSpPr>
        <p:grpSpPr>
          <a:xfrm>
            <a:off x="-7461" y="-1785441"/>
            <a:ext cx="2591201" cy="1583829"/>
            <a:chOff x="0" y="0"/>
            <a:chExt cx="2591200" cy="1583828"/>
          </a:xfrm>
        </p:grpSpPr>
        <p:sp>
          <p:nvSpPr>
            <p:cNvPr id="1913" name="Rechthoek 59"/>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916" name="Rechthoek 60"/>
            <p:cNvGrpSpPr/>
            <p:nvPr/>
          </p:nvGrpSpPr>
          <p:grpSpPr>
            <a:xfrm>
              <a:off x="98270" y="102557"/>
              <a:ext cx="2412001" cy="252001"/>
              <a:chOff x="0" y="0"/>
              <a:chExt cx="2412000" cy="252000"/>
            </a:xfrm>
          </p:grpSpPr>
          <p:sp>
            <p:nvSpPr>
              <p:cNvPr id="1914"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915"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1919" name="Ovaal 61"/>
            <p:cNvGrpSpPr/>
            <p:nvPr/>
          </p:nvGrpSpPr>
          <p:grpSpPr>
            <a:xfrm>
              <a:off x="98269" y="498484"/>
              <a:ext cx="260915" cy="269241"/>
              <a:chOff x="0" y="0"/>
              <a:chExt cx="260914" cy="269240"/>
            </a:xfrm>
          </p:grpSpPr>
          <p:sp>
            <p:nvSpPr>
              <p:cNvPr id="191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91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920" name="Rechthoek 62"/>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1923" name="Ovaal 63"/>
            <p:cNvGrpSpPr/>
            <p:nvPr/>
          </p:nvGrpSpPr>
          <p:grpSpPr>
            <a:xfrm>
              <a:off x="98269" y="934809"/>
              <a:ext cx="260915" cy="269241"/>
              <a:chOff x="0" y="0"/>
              <a:chExt cx="260914" cy="269240"/>
            </a:xfrm>
          </p:grpSpPr>
          <p:sp>
            <p:nvSpPr>
              <p:cNvPr id="192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92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924" name="Rechthoek 64"/>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1926" name="Body Level One…"/>
          <p:cNvSpPr txBox="1">
            <a:spLocks noGrp="1"/>
          </p:cNvSpPr>
          <p:nvPr>
            <p:ph type="body" sz="half" idx="1"/>
          </p:nvPr>
        </p:nvSpPr>
        <p:spPr>
          <a:xfrm>
            <a:off x="2702625" y="2770414"/>
            <a:ext cx="6786751" cy="2987465"/>
          </a:xfrm>
          <a:prstGeom prst="rect">
            <a:avLst/>
          </a:prstGeom>
          <a:solidFill>
            <a:schemeClr val="accent1"/>
          </a:solidFill>
        </p:spPr>
        <p:txBody>
          <a:bodyPr>
            <a:normAutofit/>
          </a:bodyPr>
          <a:lstStyle>
            <a:lvl1pPr marL="0" indent="0">
              <a:buClrTx/>
              <a:buSzTx/>
              <a:buNone/>
              <a:defRPr sz="100">
                <a:solidFill>
                  <a:schemeClr val="accent1"/>
                </a:solidFill>
              </a:defRPr>
            </a:lvl1pPr>
            <a:lvl2pPr marL="280689" indent="-17164">
              <a:buClrTx/>
              <a:defRPr sz="100">
                <a:solidFill>
                  <a:schemeClr val="accent1"/>
                </a:solidFill>
              </a:defRPr>
            </a:lvl2pPr>
            <a:lvl3pPr>
              <a:buClrTx/>
              <a:buFontTx/>
              <a:defRPr sz="100">
                <a:solidFill>
                  <a:schemeClr val="accent1"/>
                </a:solidFill>
              </a:defRPr>
            </a:lvl3pPr>
            <a:lvl4pPr>
              <a:buClrTx/>
              <a:buFontTx/>
              <a:defRPr sz="100">
                <a:solidFill>
                  <a:schemeClr val="accent1"/>
                </a:solidFill>
              </a:defRPr>
            </a:lvl4pPr>
            <a:lvl5pPr marL="16470" indent="-16470">
              <a:buClrTx/>
              <a:buFontTx/>
              <a:defRPr sz="1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1927" name="Tijdelijke aanduiding voor tekst 78"/>
          <p:cNvSpPr>
            <a:spLocks noGrp="1"/>
          </p:cNvSpPr>
          <p:nvPr>
            <p:ph type="body" sz="half" idx="22" hasCustomPrompt="1"/>
          </p:nvPr>
        </p:nvSpPr>
        <p:spPr>
          <a:xfrm>
            <a:off x="2702627" y="2770414"/>
            <a:ext cx="6514419" cy="2987463"/>
          </a:xfrm>
          <a:prstGeom prst="rect">
            <a:avLst/>
          </a:prstGeom>
          <a:solidFill>
            <a:schemeClr val="accent3"/>
          </a:solidFill>
        </p:spPr>
        <p:txBody>
          <a:bodyPr>
            <a:normAutofit/>
          </a:bodyPr>
          <a:lstStyle>
            <a:lvl1pPr marL="0" indent="0">
              <a:buClrTx/>
              <a:buSzTx/>
              <a:buNone/>
            </a:lvl1pPr>
          </a:lstStyle>
          <a:p>
            <a:r>
              <a:rPr dirty="0"/>
              <a:t>  </a:t>
            </a:r>
          </a:p>
        </p:txBody>
      </p:sp>
      <p:sp>
        <p:nvSpPr>
          <p:cNvPr id="1928" name="Tijdelijke aanduiding voor verticale tekst 2"/>
          <p:cNvSpPr>
            <a:spLocks noGrp="1"/>
          </p:cNvSpPr>
          <p:nvPr>
            <p:ph type="body" sz="quarter" idx="23" hasCustomPrompt="1"/>
          </p:nvPr>
        </p:nvSpPr>
        <p:spPr>
          <a:xfrm>
            <a:off x="3086309" y="3917564"/>
            <a:ext cx="6019384" cy="1101408"/>
          </a:xfrm>
          <a:prstGeom prst="rect">
            <a:avLst/>
          </a:prstGeom>
        </p:spPr>
        <p:txBody>
          <a:bodyPr anchor="b">
            <a:normAutofit/>
          </a:bodyPr>
          <a:lstStyle>
            <a:lvl1pPr marL="0" indent="0" algn="ctr">
              <a:buClrTx/>
              <a:buSzTx/>
              <a:buNone/>
              <a:defRPr sz="3400">
                <a:solidFill>
                  <a:srgbClr val="FFFFFF"/>
                </a:solidFill>
                <a:latin typeface="Roboto Slab Regular Regular"/>
                <a:ea typeface="Roboto Slab Regular Regular"/>
                <a:cs typeface="Roboto Slab Regular Regular"/>
                <a:sym typeface="Roboto Slab Regular Regular"/>
              </a:defRPr>
            </a:lvl1pPr>
          </a:lstStyle>
          <a:p>
            <a:r>
              <a:t>Plaats een hoofstuktitel hier, max. 2 regels</a:t>
            </a:r>
          </a:p>
        </p:txBody>
      </p:sp>
      <p:sp>
        <p:nvSpPr>
          <p:cNvPr id="1929" name="Tijdelijke aanduiding voor verticale tekst 2"/>
          <p:cNvSpPr>
            <a:spLocks noGrp="1"/>
          </p:cNvSpPr>
          <p:nvPr>
            <p:ph type="body" sz="quarter" idx="24" hasCustomPrompt="1"/>
          </p:nvPr>
        </p:nvSpPr>
        <p:spPr>
          <a:xfrm>
            <a:off x="5661995" y="3100404"/>
            <a:ext cx="868008" cy="719402"/>
          </a:xfrm>
          <a:prstGeom prst="rect">
            <a:avLst/>
          </a:prstGeom>
        </p:spPr>
        <p:txBody>
          <a:bodyPr anchor="b">
            <a:normAutofit/>
          </a:bodyPr>
          <a:lstStyle>
            <a:lvl1pPr marL="0" indent="0" algn="ctr" defTabSz="618458">
              <a:spcBef>
                <a:spcPts val="1000"/>
              </a:spcBef>
              <a:buClrTx/>
              <a:buSzTx/>
              <a:buNone/>
              <a:defRPr sz="4300">
                <a:solidFill>
                  <a:srgbClr val="FFFFFF"/>
                </a:solidFill>
                <a:latin typeface="Roboto Slab Bold"/>
                <a:ea typeface="Roboto Slab Bold"/>
                <a:cs typeface="Roboto Slab Bold"/>
                <a:sym typeface="Roboto Slab Bold"/>
              </a:defRPr>
            </a:lvl1pPr>
          </a:lstStyle>
          <a:p>
            <a:r>
              <a:t>xx</a:t>
            </a:r>
          </a:p>
        </p:txBody>
      </p:sp>
      <p:sp>
        <p:nvSpPr>
          <p:cNvPr id="1930" name="Tijdelijke aanduiding voor verticale tekst 2"/>
          <p:cNvSpPr>
            <a:spLocks noGrp="1"/>
          </p:cNvSpPr>
          <p:nvPr>
            <p:ph type="body" sz="quarter" idx="25" hasCustomPrompt="1"/>
          </p:nvPr>
        </p:nvSpPr>
        <p:spPr>
          <a:xfrm>
            <a:off x="3088948" y="5168239"/>
            <a:ext cx="6014106" cy="280930"/>
          </a:xfrm>
          <a:prstGeom prst="rect">
            <a:avLst/>
          </a:prstGeom>
        </p:spPr>
        <p:txBody>
          <a:bodyPr>
            <a:normAutofit/>
          </a:bodyPr>
          <a:lstStyle>
            <a:lvl1pPr marL="0" indent="0" algn="ctr">
              <a:buClrTx/>
              <a:buSzTx/>
              <a:buNone/>
              <a:defRPr b="1">
                <a:solidFill>
                  <a:srgbClr val="FFFFFF"/>
                </a:solidFill>
              </a:defRPr>
            </a:lvl1pPr>
          </a:lstStyle>
          <a:p>
            <a:r>
              <a:t>Ruimte voor een subtitel</a:t>
            </a:r>
          </a:p>
        </p:txBody>
      </p:sp>
      <p:sp>
        <p:nvSpPr>
          <p:cNvPr id="1931" name="Tijdelijke aanduiding voor tekst 17"/>
          <p:cNvSpPr>
            <a:spLocks noGrp="1"/>
          </p:cNvSpPr>
          <p:nvPr>
            <p:ph type="body" sz="quarter" idx="26" hasCustomPrompt="1"/>
          </p:nvPr>
        </p:nvSpPr>
        <p:spPr>
          <a:xfrm>
            <a:off x="5700000" y="3894066"/>
            <a:ext cx="792001"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sp>
        <p:nvSpPr>
          <p:cNvPr id="1932"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Video">
    <p:spTree>
      <p:nvGrpSpPr>
        <p:cNvPr id="1" name=""/>
        <p:cNvGrpSpPr/>
        <p:nvPr/>
      </p:nvGrpSpPr>
      <p:grpSpPr>
        <a:xfrm>
          <a:off x="0" y="0"/>
          <a:ext cx="0" cy="0"/>
          <a:chOff x="0" y="0"/>
          <a:chExt cx="0" cy="0"/>
        </a:xfrm>
      </p:grpSpPr>
      <p:grpSp>
        <p:nvGrpSpPr>
          <p:cNvPr id="1959" name="Instructie"/>
          <p:cNvGrpSpPr/>
          <p:nvPr/>
        </p:nvGrpSpPr>
        <p:grpSpPr>
          <a:xfrm>
            <a:off x="-7462" y="7107104"/>
            <a:ext cx="3391307" cy="1765091"/>
            <a:chOff x="0" y="0"/>
            <a:chExt cx="3391306" cy="1765089"/>
          </a:xfrm>
        </p:grpSpPr>
        <p:sp>
          <p:nvSpPr>
            <p:cNvPr id="1939"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958" name="Instructie"/>
            <p:cNvGrpSpPr/>
            <p:nvPr/>
          </p:nvGrpSpPr>
          <p:grpSpPr>
            <a:xfrm>
              <a:off x="98270" y="12607"/>
              <a:ext cx="3194766" cy="1752483"/>
              <a:chOff x="0" y="0"/>
              <a:chExt cx="3194765" cy="1752482"/>
            </a:xfrm>
          </p:grpSpPr>
          <p:grpSp>
            <p:nvGrpSpPr>
              <p:cNvPr id="1942" name="Rechthoek 17"/>
              <p:cNvGrpSpPr/>
              <p:nvPr/>
            </p:nvGrpSpPr>
            <p:grpSpPr>
              <a:xfrm>
                <a:off x="0" y="0"/>
                <a:ext cx="3194766" cy="431900"/>
                <a:chOff x="0" y="0"/>
                <a:chExt cx="3194764" cy="431899"/>
              </a:xfrm>
            </p:grpSpPr>
            <p:sp>
              <p:nvSpPr>
                <p:cNvPr id="1940"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941"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1945" name="Ovaal 18"/>
              <p:cNvGrpSpPr/>
              <p:nvPr/>
            </p:nvGrpSpPr>
            <p:grpSpPr>
              <a:xfrm>
                <a:off x="0" y="485877"/>
                <a:ext cx="260915" cy="269241"/>
                <a:chOff x="0" y="0"/>
                <a:chExt cx="260914" cy="269240"/>
              </a:xfrm>
            </p:grpSpPr>
            <p:sp>
              <p:nvSpPr>
                <p:cNvPr id="194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944"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946"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1949" name="Ovaal 20"/>
              <p:cNvGrpSpPr/>
              <p:nvPr/>
            </p:nvGrpSpPr>
            <p:grpSpPr>
              <a:xfrm>
                <a:off x="0" y="922202"/>
                <a:ext cx="260915" cy="269241"/>
                <a:chOff x="0" y="0"/>
                <a:chExt cx="260914" cy="269240"/>
              </a:xfrm>
            </p:grpSpPr>
            <p:sp>
              <p:nvSpPr>
                <p:cNvPr id="194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948"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950"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1957" name="Groep 22"/>
              <p:cNvGrpSpPr/>
              <p:nvPr/>
            </p:nvGrpSpPr>
            <p:grpSpPr>
              <a:xfrm>
                <a:off x="2513632" y="470171"/>
                <a:ext cx="681134" cy="696748"/>
                <a:chOff x="0" y="0"/>
                <a:chExt cx="681132" cy="696747"/>
              </a:xfrm>
            </p:grpSpPr>
            <p:grpSp>
              <p:nvGrpSpPr>
                <p:cNvPr id="1955" name="Groep 23"/>
                <p:cNvGrpSpPr/>
                <p:nvPr/>
              </p:nvGrpSpPr>
              <p:grpSpPr>
                <a:xfrm>
                  <a:off x="197031" y="0"/>
                  <a:ext cx="287071" cy="379108"/>
                  <a:chOff x="0" y="0"/>
                  <a:chExt cx="287070" cy="379106"/>
                </a:xfrm>
              </p:grpSpPr>
              <p:sp>
                <p:nvSpPr>
                  <p:cNvPr id="1951"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952"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953"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954"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956"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1972" name="Groep 9"/>
          <p:cNvGrpSpPr/>
          <p:nvPr/>
        </p:nvGrpSpPr>
        <p:grpSpPr>
          <a:xfrm>
            <a:off x="2982511" y="-1228655"/>
            <a:ext cx="6226977" cy="490402"/>
            <a:chOff x="0" y="0"/>
            <a:chExt cx="6226976" cy="490400"/>
          </a:xfrm>
        </p:grpSpPr>
        <p:sp>
          <p:nvSpPr>
            <p:cNvPr id="1960"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971" name="Groep 8"/>
            <p:cNvGrpSpPr/>
            <p:nvPr/>
          </p:nvGrpSpPr>
          <p:grpSpPr>
            <a:xfrm>
              <a:off x="0" y="0"/>
              <a:ext cx="6226975" cy="211381"/>
              <a:chOff x="0" y="0"/>
              <a:chExt cx="6226974" cy="211380"/>
            </a:xfrm>
          </p:grpSpPr>
          <p:sp>
            <p:nvSpPr>
              <p:cNvPr id="1961"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62"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63"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64"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65"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66"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67"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68"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69"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70"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981" name="Group 4"/>
          <p:cNvGrpSpPr/>
          <p:nvPr/>
        </p:nvGrpSpPr>
        <p:grpSpPr>
          <a:xfrm>
            <a:off x="698501" y="5884314"/>
            <a:ext cx="1454912" cy="577167"/>
            <a:chOff x="0" y="0"/>
            <a:chExt cx="1454911" cy="577165"/>
          </a:xfrm>
        </p:grpSpPr>
        <p:sp>
          <p:nvSpPr>
            <p:cNvPr id="1973"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974"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975"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976"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977"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978"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979"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980"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982" name="Rechthoek 1"/>
          <p:cNvSpPr/>
          <p:nvPr/>
        </p:nvSpPr>
        <p:spPr>
          <a:xfrm>
            <a:off x="-1" y="0"/>
            <a:ext cx="12193769"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1983" name="Body Level One…"/>
          <p:cNvSpPr txBox="1">
            <a:spLocks noGrp="1"/>
          </p:cNvSpPr>
          <p:nvPr>
            <p:ph type="body" idx="1" hasCustomPrompt="1"/>
          </p:nvPr>
        </p:nvSpPr>
        <p:spPr>
          <a:xfrm>
            <a:off x="-12700" y="0"/>
            <a:ext cx="12204700" cy="6858000"/>
          </a:xfrm>
          <a:prstGeom prst="rect">
            <a:avLst/>
          </a:prstGeom>
          <a:solidFill>
            <a:srgbClr val="61A4B4"/>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1984" name="Tijdelijke aanduiding voor media 28"/>
          <p:cNvSpPr>
            <a:spLocks noGrp="1"/>
          </p:cNvSpPr>
          <p:nvPr>
            <p:ph type="media" idx="21"/>
          </p:nvPr>
        </p:nvSpPr>
        <p:spPr>
          <a:xfrm>
            <a:off x="0" y="1"/>
            <a:ext cx="12192000" cy="6858000"/>
          </a:xfrm>
          <a:prstGeom prst="rect">
            <a:avLst/>
          </a:prstGeom>
        </p:spPr>
        <p:txBody>
          <a:bodyPr lIns="91439" tIns="45719" rIns="91439" bIns="45719"/>
          <a:lstStyle/>
          <a:p>
            <a:endParaRPr/>
          </a:p>
        </p:txBody>
      </p:sp>
      <p:sp>
        <p:nvSpPr>
          <p:cNvPr id="1985"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‹nr.›</a:t>
            </a:fld>
            <a:endParaRPr/>
          </a:p>
        </p:txBody>
      </p:sp>
      <p:sp>
        <p:nvSpPr>
          <p:cNvPr id="1986"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Video</a:t>
            </a:r>
          </a:p>
        </p:txBody>
      </p:sp>
      <p:grpSp>
        <p:nvGrpSpPr>
          <p:cNvPr id="2034" name="Instructie"/>
          <p:cNvGrpSpPr/>
          <p:nvPr/>
        </p:nvGrpSpPr>
        <p:grpSpPr>
          <a:xfrm>
            <a:off x="12441539" y="-99301"/>
            <a:ext cx="3391308" cy="7056603"/>
            <a:chOff x="0" y="0"/>
            <a:chExt cx="3391306" cy="7056601"/>
          </a:xfrm>
        </p:grpSpPr>
        <p:sp>
          <p:nvSpPr>
            <p:cNvPr id="1987" name="Rechthoek 104"/>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1988" name="Ovaal 105"/>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1989"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1990" name="Rechthoek 107"/>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2033" name="INSTRUCTIE"/>
            <p:cNvGrpSpPr/>
            <p:nvPr/>
          </p:nvGrpSpPr>
          <p:grpSpPr>
            <a:xfrm>
              <a:off x="114896" y="9350"/>
              <a:ext cx="3194767" cy="3809439"/>
              <a:chOff x="0" y="0"/>
              <a:chExt cx="3194766" cy="3809438"/>
            </a:xfrm>
          </p:grpSpPr>
          <p:grpSp>
            <p:nvGrpSpPr>
              <p:cNvPr id="1993" name="Rechthoek 66"/>
              <p:cNvGrpSpPr/>
              <p:nvPr/>
            </p:nvGrpSpPr>
            <p:grpSpPr>
              <a:xfrm>
                <a:off x="1" y="0"/>
                <a:ext cx="3194766" cy="431900"/>
                <a:chOff x="0" y="0"/>
                <a:chExt cx="3194764" cy="431899"/>
              </a:xfrm>
            </p:grpSpPr>
            <p:sp>
              <p:nvSpPr>
                <p:cNvPr id="199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992" name="Video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Video invoegen/veranderen</a:t>
                  </a:r>
                </a:p>
              </p:txBody>
            </p:sp>
          </p:grpSp>
          <p:grpSp>
            <p:nvGrpSpPr>
              <p:cNvPr id="1997" name="Video icoon"/>
              <p:cNvGrpSpPr/>
              <p:nvPr/>
            </p:nvGrpSpPr>
            <p:grpSpPr>
              <a:xfrm>
                <a:off x="365681" y="1202808"/>
                <a:ext cx="326088" cy="328144"/>
                <a:chOff x="0" y="0"/>
                <a:chExt cx="326086" cy="328143"/>
              </a:xfrm>
            </p:grpSpPr>
            <p:sp>
              <p:nvSpPr>
                <p:cNvPr id="1994" name="Rechthoek 97"/>
                <p:cNvSpPr/>
                <p:nvPr/>
              </p:nvSpPr>
              <p:spPr>
                <a:xfrm>
                  <a:off x="-1" y="2588"/>
                  <a:ext cx="323499" cy="323498"/>
                </a:xfrm>
                <a:prstGeom prst="rect">
                  <a:avLst/>
                </a:prstGeom>
                <a:solidFill>
                  <a:srgbClr val="FFFFFF"/>
                </a:solidFill>
                <a:ln w="12700" cap="flat">
                  <a:solidFill>
                    <a:srgbClr val="6C6C6C"/>
                  </a:solidFill>
                  <a:prstDash val="solid"/>
                  <a:miter lim="8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1995" name="Vrije vorm 112"/>
                <p:cNvSpPr/>
                <p:nvPr/>
              </p:nvSpPr>
              <p:spPr>
                <a:xfrm>
                  <a:off x="2588" y="-1"/>
                  <a:ext cx="323499" cy="49173"/>
                </a:xfrm>
                <a:custGeom>
                  <a:avLst/>
                  <a:gdLst/>
                  <a:ahLst/>
                  <a:cxnLst>
                    <a:cxn ang="0">
                      <a:pos x="wd2" y="hd2"/>
                    </a:cxn>
                    <a:cxn ang="5400000">
                      <a:pos x="wd2" y="hd2"/>
                    </a:cxn>
                    <a:cxn ang="10800000">
                      <a:pos x="wd2" y="hd2"/>
                    </a:cxn>
                    <a:cxn ang="16200000">
                      <a:pos x="wd2" y="hd2"/>
                    </a:cxn>
                  </a:cxnLst>
                  <a:rect l="0" t="0" r="r" b="b"/>
                  <a:pathLst>
                    <a:path w="21600" h="21600" extrusionOk="0">
                      <a:moveTo>
                        <a:pt x="18841" y="4360"/>
                      </a:moveTo>
                      <a:lnTo>
                        <a:pt x="18841" y="18364"/>
                      </a:lnTo>
                      <a:lnTo>
                        <a:pt x="20888" y="18364"/>
                      </a:lnTo>
                      <a:lnTo>
                        <a:pt x="20888" y="4360"/>
                      </a:lnTo>
                      <a:close/>
                      <a:moveTo>
                        <a:pt x="15211" y="4360"/>
                      </a:moveTo>
                      <a:lnTo>
                        <a:pt x="15211" y="18364"/>
                      </a:lnTo>
                      <a:lnTo>
                        <a:pt x="17258" y="18364"/>
                      </a:lnTo>
                      <a:lnTo>
                        <a:pt x="17258" y="4360"/>
                      </a:lnTo>
                      <a:close/>
                      <a:moveTo>
                        <a:pt x="11579" y="4360"/>
                      </a:moveTo>
                      <a:lnTo>
                        <a:pt x="11579" y="18364"/>
                      </a:lnTo>
                      <a:lnTo>
                        <a:pt x="13626" y="18364"/>
                      </a:lnTo>
                      <a:lnTo>
                        <a:pt x="13626" y="4360"/>
                      </a:lnTo>
                      <a:close/>
                      <a:moveTo>
                        <a:pt x="7840" y="4360"/>
                      </a:moveTo>
                      <a:lnTo>
                        <a:pt x="7840" y="18364"/>
                      </a:lnTo>
                      <a:lnTo>
                        <a:pt x="9887" y="18364"/>
                      </a:lnTo>
                      <a:lnTo>
                        <a:pt x="9887" y="4360"/>
                      </a:lnTo>
                      <a:close/>
                      <a:moveTo>
                        <a:pt x="4133" y="4360"/>
                      </a:moveTo>
                      <a:lnTo>
                        <a:pt x="4133" y="18364"/>
                      </a:lnTo>
                      <a:lnTo>
                        <a:pt x="6180" y="18364"/>
                      </a:lnTo>
                      <a:lnTo>
                        <a:pt x="6180" y="4360"/>
                      </a:lnTo>
                      <a:close/>
                      <a:moveTo>
                        <a:pt x="558" y="4360"/>
                      </a:moveTo>
                      <a:lnTo>
                        <a:pt x="558" y="18364"/>
                      </a:lnTo>
                      <a:lnTo>
                        <a:pt x="2605" y="18364"/>
                      </a:lnTo>
                      <a:lnTo>
                        <a:pt x="2605" y="4360"/>
                      </a:lnTo>
                      <a:close/>
                      <a:moveTo>
                        <a:pt x="0" y="0"/>
                      </a:moveTo>
                      <a:lnTo>
                        <a:pt x="21600" y="0"/>
                      </a:lnTo>
                      <a:lnTo>
                        <a:pt x="21600" y="21600"/>
                      </a:lnTo>
                      <a:lnTo>
                        <a:pt x="0" y="21600"/>
                      </a:lnTo>
                      <a:close/>
                    </a:path>
                  </a:pathLst>
                </a:custGeom>
                <a:solidFill>
                  <a:srgbClr val="6C6C6C"/>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1996" name="Vrije vorm 113"/>
                <p:cNvSpPr/>
                <p:nvPr/>
              </p:nvSpPr>
              <p:spPr>
                <a:xfrm>
                  <a:off x="1194" y="278971"/>
                  <a:ext cx="323500" cy="49173"/>
                </a:xfrm>
                <a:custGeom>
                  <a:avLst/>
                  <a:gdLst/>
                  <a:ahLst/>
                  <a:cxnLst>
                    <a:cxn ang="0">
                      <a:pos x="wd2" y="hd2"/>
                    </a:cxn>
                    <a:cxn ang="5400000">
                      <a:pos x="wd2" y="hd2"/>
                    </a:cxn>
                    <a:cxn ang="10800000">
                      <a:pos x="wd2" y="hd2"/>
                    </a:cxn>
                    <a:cxn ang="16200000">
                      <a:pos x="wd2" y="hd2"/>
                    </a:cxn>
                  </a:cxnLst>
                  <a:rect l="0" t="0" r="r" b="b"/>
                  <a:pathLst>
                    <a:path w="21600" h="21600" extrusionOk="0">
                      <a:moveTo>
                        <a:pt x="18841" y="4360"/>
                      </a:moveTo>
                      <a:lnTo>
                        <a:pt x="18841" y="18364"/>
                      </a:lnTo>
                      <a:lnTo>
                        <a:pt x="20888" y="18364"/>
                      </a:lnTo>
                      <a:lnTo>
                        <a:pt x="20888" y="4360"/>
                      </a:lnTo>
                      <a:close/>
                      <a:moveTo>
                        <a:pt x="15211" y="4360"/>
                      </a:moveTo>
                      <a:lnTo>
                        <a:pt x="15211" y="18364"/>
                      </a:lnTo>
                      <a:lnTo>
                        <a:pt x="17258" y="18364"/>
                      </a:lnTo>
                      <a:lnTo>
                        <a:pt x="17258" y="4360"/>
                      </a:lnTo>
                      <a:close/>
                      <a:moveTo>
                        <a:pt x="11579" y="4360"/>
                      </a:moveTo>
                      <a:lnTo>
                        <a:pt x="11579" y="18364"/>
                      </a:lnTo>
                      <a:lnTo>
                        <a:pt x="13626" y="18364"/>
                      </a:lnTo>
                      <a:lnTo>
                        <a:pt x="13626" y="4360"/>
                      </a:lnTo>
                      <a:close/>
                      <a:moveTo>
                        <a:pt x="7840" y="4360"/>
                      </a:moveTo>
                      <a:lnTo>
                        <a:pt x="7840" y="18364"/>
                      </a:lnTo>
                      <a:lnTo>
                        <a:pt x="9887" y="18364"/>
                      </a:lnTo>
                      <a:lnTo>
                        <a:pt x="9887" y="4360"/>
                      </a:lnTo>
                      <a:close/>
                      <a:moveTo>
                        <a:pt x="4133" y="4360"/>
                      </a:moveTo>
                      <a:lnTo>
                        <a:pt x="4133" y="18364"/>
                      </a:lnTo>
                      <a:lnTo>
                        <a:pt x="6180" y="18364"/>
                      </a:lnTo>
                      <a:lnTo>
                        <a:pt x="6180" y="4360"/>
                      </a:lnTo>
                      <a:close/>
                      <a:moveTo>
                        <a:pt x="558" y="4360"/>
                      </a:moveTo>
                      <a:lnTo>
                        <a:pt x="558" y="18364"/>
                      </a:lnTo>
                      <a:lnTo>
                        <a:pt x="2605" y="18364"/>
                      </a:lnTo>
                      <a:lnTo>
                        <a:pt x="2605" y="4360"/>
                      </a:lnTo>
                      <a:close/>
                      <a:moveTo>
                        <a:pt x="0" y="0"/>
                      </a:moveTo>
                      <a:lnTo>
                        <a:pt x="21600" y="0"/>
                      </a:lnTo>
                      <a:lnTo>
                        <a:pt x="21600" y="21600"/>
                      </a:lnTo>
                      <a:lnTo>
                        <a:pt x="0" y="21600"/>
                      </a:lnTo>
                      <a:close/>
                    </a:path>
                  </a:pathLst>
                </a:custGeom>
                <a:solidFill>
                  <a:srgbClr val="6C6C6C"/>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grpSp>
            <p:nvGrpSpPr>
              <p:cNvPr id="2000" name="Ovaal 69"/>
              <p:cNvGrpSpPr/>
              <p:nvPr/>
            </p:nvGrpSpPr>
            <p:grpSpPr>
              <a:xfrm>
                <a:off x="0" y="478114"/>
                <a:ext cx="260915" cy="269241"/>
                <a:chOff x="0" y="0"/>
                <a:chExt cx="260914" cy="269240"/>
              </a:xfrm>
            </p:grpSpPr>
            <p:sp>
              <p:nvSpPr>
                <p:cNvPr id="199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999"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001" name="Rechthoek 70"/>
              <p:cNvSpPr txBox="1"/>
              <p:nvPr/>
            </p:nvSpPr>
            <p:spPr>
              <a:xfrm>
                <a:off x="365680" y="482893"/>
                <a:ext cx="2817997" cy="6108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Wanneer nodig, verwijder de bestaande afbeelding/video d.m.v. de </a:t>
                </a:r>
                <a:r>
                  <a:rPr b="1"/>
                  <a:t>‘Delete’-knop</a:t>
                </a:r>
                <a:r>
                  <a:t>. Klik op het pictogram om een nieuwe video in te voegen. </a:t>
                </a:r>
                <a:r>
                  <a:rPr i="1"/>
                  <a:t>(zie onderstaand voorbeeld).</a:t>
                </a:r>
              </a:p>
            </p:txBody>
          </p:sp>
          <p:grpSp>
            <p:nvGrpSpPr>
              <p:cNvPr id="2004" name="Ovaal 71"/>
              <p:cNvGrpSpPr/>
              <p:nvPr/>
            </p:nvGrpSpPr>
            <p:grpSpPr>
              <a:xfrm>
                <a:off x="0" y="1661529"/>
                <a:ext cx="260915" cy="269241"/>
                <a:chOff x="0" y="0"/>
                <a:chExt cx="260914" cy="269240"/>
              </a:xfrm>
            </p:grpSpPr>
            <p:sp>
              <p:nvSpPr>
                <p:cNvPr id="200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03"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005" name="Rechthoek 72"/>
              <p:cNvSpPr txBox="1"/>
              <p:nvPr/>
            </p:nvSpPr>
            <p:spPr>
              <a:xfrm>
                <a:off x="365680" y="1666308"/>
                <a:ext cx="2817997"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Selecteer de gewenste video</a:t>
                </a:r>
                <a:br/>
                <a:r>
                  <a:t>en klik op </a:t>
                </a:r>
                <a:r>
                  <a:rPr b="1"/>
                  <a:t>‘Invoegen’</a:t>
                </a:r>
                <a:r>
                  <a:t>.</a:t>
                </a:r>
              </a:p>
            </p:txBody>
          </p:sp>
          <p:grpSp>
            <p:nvGrpSpPr>
              <p:cNvPr id="2011" name="Groep 73"/>
              <p:cNvGrpSpPr/>
              <p:nvPr/>
            </p:nvGrpSpPr>
            <p:grpSpPr>
              <a:xfrm>
                <a:off x="365681" y="2097351"/>
                <a:ext cx="825501" cy="209551"/>
                <a:chOff x="0" y="0"/>
                <a:chExt cx="825500" cy="209550"/>
              </a:xfrm>
            </p:grpSpPr>
            <p:grpSp>
              <p:nvGrpSpPr>
                <p:cNvPr id="2008" name="Rechthoek 94"/>
                <p:cNvGrpSpPr/>
                <p:nvPr/>
              </p:nvGrpSpPr>
              <p:grpSpPr>
                <a:xfrm>
                  <a:off x="0" y="0"/>
                  <a:ext cx="825500" cy="209550"/>
                  <a:chOff x="0" y="0"/>
                  <a:chExt cx="825500" cy="209550"/>
                </a:xfrm>
              </p:grpSpPr>
              <p:sp>
                <p:nvSpPr>
                  <p:cNvPr id="2006"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007" name="Invoegen"/>
                  <p:cNvSpPr txBox="1"/>
                  <p:nvPr/>
                </p:nvSpPr>
                <p:spPr>
                  <a:xfrm>
                    <a:off x="114349" y="41275"/>
                    <a:ext cx="7048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rgbClr val="211F26"/>
                        </a:solidFill>
                        <a:latin typeface="+mj-lt"/>
                        <a:ea typeface="+mj-ea"/>
                        <a:cs typeface="+mj-cs"/>
                        <a:sym typeface="Calibri"/>
                      </a:defRPr>
                    </a:lvl1pPr>
                  </a:lstStyle>
                  <a:p>
                    <a:r>
                      <a:t>Invoegen</a:t>
                    </a:r>
                  </a:p>
                </p:txBody>
              </p:sp>
            </p:grpSp>
            <p:sp>
              <p:nvSpPr>
                <p:cNvPr id="2009" name="Rechte verbindingslijn 95"/>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2010" name="Gelijkbenige driehoek 96"/>
                <p:cNvSpPr/>
                <p:nvPr/>
              </p:nvSpPr>
              <p:spPr>
                <a:xfrm rot="10800000">
                  <a:off x="691465" y="84054"/>
                  <a:ext cx="86867" cy="51147"/>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2014" name="Ovaal 74"/>
              <p:cNvGrpSpPr/>
              <p:nvPr/>
            </p:nvGrpSpPr>
            <p:grpSpPr>
              <a:xfrm>
                <a:off x="0" y="2463844"/>
                <a:ext cx="260915" cy="269241"/>
                <a:chOff x="0" y="0"/>
                <a:chExt cx="260914" cy="269240"/>
              </a:xfrm>
            </p:grpSpPr>
            <p:sp>
              <p:nvSpPr>
                <p:cNvPr id="201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13"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2015" name="Rechthoek 75"/>
              <p:cNvSpPr txBox="1"/>
              <p:nvPr/>
            </p:nvSpPr>
            <p:spPr>
              <a:xfrm>
                <a:off x="365682" y="2468623"/>
                <a:ext cx="2817997" cy="610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Om de video te schalen of bij te snijden, ga naar de tab </a:t>
                </a:r>
                <a:r>
                  <a:rPr b="1"/>
                  <a:t>‘Hulpmiddelen voor video - Opmaak’</a:t>
                </a:r>
                <a:r>
                  <a:t> en klik op de knop </a:t>
                </a:r>
                <a:r>
                  <a:rPr b="1"/>
                  <a:t>‘Bijsnijden’</a:t>
                </a:r>
                <a:r>
                  <a:t>. Schaal met de bolletjes de video en met de hoekjes het kader.</a:t>
                </a:r>
              </a:p>
            </p:txBody>
          </p:sp>
          <p:grpSp>
            <p:nvGrpSpPr>
              <p:cNvPr id="2032" name="Groep 76"/>
              <p:cNvGrpSpPr/>
              <p:nvPr/>
            </p:nvGrpSpPr>
            <p:grpSpPr>
              <a:xfrm>
                <a:off x="304913" y="3196520"/>
                <a:ext cx="514285" cy="612919"/>
                <a:chOff x="0" y="0"/>
                <a:chExt cx="514284" cy="612918"/>
              </a:xfrm>
            </p:grpSpPr>
            <p:grpSp>
              <p:nvGrpSpPr>
                <p:cNvPr id="2029" name="Groep 77"/>
                <p:cNvGrpSpPr/>
                <p:nvPr/>
              </p:nvGrpSpPr>
              <p:grpSpPr>
                <a:xfrm>
                  <a:off x="73213" y="-1"/>
                  <a:ext cx="386065" cy="370653"/>
                  <a:chOff x="0" y="0"/>
                  <a:chExt cx="386063" cy="370651"/>
                </a:xfrm>
              </p:grpSpPr>
              <p:grpSp>
                <p:nvGrpSpPr>
                  <p:cNvPr id="2022" name="Groep 80"/>
                  <p:cNvGrpSpPr/>
                  <p:nvPr/>
                </p:nvGrpSpPr>
                <p:grpSpPr>
                  <a:xfrm>
                    <a:off x="0" y="-1"/>
                    <a:ext cx="341294" cy="325544"/>
                    <a:chOff x="0" y="0"/>
                    <a:chExt cx="341293" cy="325542"/>
                  </a:xfrm>
                </p:grpSpPr>
                <p:grpSp>
                  <p:nvGrpSpPr>
                    <p:cNvPr id="2019" name="Groep 88"/>
                    <p:cNvGrpSpPr/>
                    <p:nvPr/>
                  </p:nvGrpSpPr>
                  <p:grpSpPr>
                    <a:xfrm>
                      <a:off x="-1" y="-1"/>
                      <a:ext cx="341295" cy="325544"/>
                      <a:chOff x="0" y="0"/>
                      <a:chExt cx="341293" cy="325542"/>
                    </a:xfrm>
                  </p:grpSpPr>
                  <p:sp>
                    <p:nvSpPr>
                      <p:cNvPr id="2016" name="Rechthoek 91"/>
                      <p:cNvSpPr/>
                      <p:nvPr/>
                    </p:nvSpPr>
                    <p:spPr>
                      <a:xfrm>
                        <a:off x="6931" y="7011"/>
                        <a:ext cx="334363" cy="318532"/>
                      </a:xfrm>
                      <a:prstGeom prst="rect">
                        <a:avLst/>
                      </a:prstGeom>
                      <a:noFill/>
                      <a:ln w="12700" cap="flat">
                        <a:solidFill>
                          <a:srgbClr val="818181"/>
                        </a:solidFill>
                        <a:prstDash val="dash"/>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2017" name="Rechthoek 92"/>
                      <p:cNvSpPr/>
                      <p:nvPr/>
                    </p:nvSpPr>
                    <p:spPr>
                      <a:xfrm>
                        <a:off x="-1" y="-1"/>
                        <a:ext cx="201154" cy="198214"/>
                      </a:xfrm>
                      <a:prstGeom prst="rect">
                        <a:avLst/>
                      </a:prstGeom>
                      <a:solidFill>
                        <a:srgbClr val="FFFFFF"/>
                      </a:solidFill>
                      <a:ln w="12700" cap="flat">
                        <a:solidFill>
                          <a:srgbClr val="818181"/>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2018" name="Ovaal 93"/>
                      <p:cNvSpPr/>
                      <p:nvPr/>
                    </p:nvSpPr>
                    <p:spPr>
                      <a:xfrm>
                        <a:off x="122543" y="25039"/>
                        <a:ext cx="55503" cy="55503"/>
                      </a:xfrm>
                      <a:prstGeom prst="ellipse">
                        <a:avLst/>
                      </a:prstGeom>
                      <a:solidFill>
                        <a:srgbClr val="ECC67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pic>
                  <p:nvPicPr>
                    <p:cNvPr id="2020" name="Afbeelding 89" descr="Afbeelding 89"/>
                    <p:cNvPicPr>
                      <a:picLocks noChangeAspect="1"/>
                    </p:cNvPicPr>
                    <p:nvPr/>
                  </p:nvPicPr>
                  <p:blipFill>
                    <a:blip r:embed="rId2"/>
                    <a:stretch>
                      <a:fillRect/>
                    </a:stretch>
                  </p:blipFill>
                  <p:spPr>
                    <a:xfrm>
                      <a:off x="9525" y="80637"/>
                      <a:ext cx="133294" cy="107808"/>
                    </a:xfrm>
                    <a:prstGeom prst="rect">
                      <a:avLst/>
                    </a:prstGeom>
                    <a:ln w="12700" cap="flat">
                      <a:noFill/>
                      <a:miter lim="400000"/>
                    </a:ln>
                    <a:effectLst/>
                  </p:spPr>
                </p:pic>
                <p:pic>
                  <p:nvPicPr>
                    <p:cNvPr id="2021" name="Afbeelding 90" descr="Afbeelding 90"/>
                    <p:cNvPicPr>
                      <a:picLocks noChangeAspect="1"/>
                    </p:cNvPicPr>
                    <p:nvPr/>
                  </p:nvPicPr>
                  <p:blipFill>
                    <a:blip r:embed="rId2"/>
                    <a:stretch>
                      <a:fillRect/>
                    </a:stretch>
                  </p:blipFill>
                  <p:spPr>
                    <a:xfrm flipH="1">
                      <a:off x="62039" y="103224"/>
                      <a:ext cx="133293" cy="85668"/>
                    </a:xfrm>
                    <a:prstGeom prst="rect">
                      <a:avLst/>
                    </a:prstGeom>
                    <a:ln w="12700" cap="flat">
                      <a:noFill/>
                      <a:miter lim="400000"/>
                    </a:ln>
                    <a:effectLst/>
                  </p:spPr>
                </p:pic>
              </p:grpSp>
              <p:grpSp>
                <p:nvGrpSpPr>
                  <p:cNvPr id="2025" name="Groep 81"/>
                  <p:cNvGrpSpPr/>
                  <p:nvPr/>
                </p:nvGrpSpPr>
                <p:grpSpPr>
                  <a:xfrm>
                    <a:off x="265551" y="249608"/>
                    <a:ext cx="120513" cy="121044"/>
                    <a:chOff x="0" y="0"/>
                    <a:chExt cx="120511" cy="121042"/>
                  </a:xfrm>
                </p:grpSpPr>
                <p:sp>
                  <p:nvSpPr>
                    <p:cNvPr id="2023" name="Rechthoek 86"/>
                    <p:cNvSpPr/>
                    <p:nvPr/>
                  </p:nvSpPr>
                  <p:spPr>
                    <a:xfrm>
                      <a:off x="0" y="0"/>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024" name="Rechthoek 87"/>
                    <p:cNvSpPr/>
                    <p:nvPr/>
                  </p:nvSpPr>
                  <p:spPr>
                    <a:xfrm rot="5400000">
                      <a:off x="-48526" y="49056"/>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2028" name="Groep 82"/>
                  <p:cNvGrpSpPr/>
                  <p:nvPr/>
                </p:nvGrpSpPr>
                <p:grpSpPr>
                  <a:xfrm>
                    <a:off x="230749" y="216856"/>
                    <a:ext cx="120513" cy="121043"/>
                    <a:chOff x="0" y="0"/>
                    <a:chExt cx="120511" cy="121042"/>
                  </a:xfrm>
                </p:grpSpPr>
                <p:sp>
                  <p:nvSpPr>
                    <p:cNvPr id="2026" name="Rechthoek 84"/>
                    <p:cNvSpPr/>
                    <p:nvPr/>
                  </p:nvSpPr>
                  <p:spPr>
                    <a:xfrm rot="10800000">
                      <a:off x="0" y="97581"/>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027" name="Rechthoek 85"/>
                    <p:cNvSpPr/>
                    <p:nvPr/>
                  </p:nvSpPr>
                  <p:spPr>
                    <a:xfrm rot="16200000">
                      <a:off x="48525" y="48525"/>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2030" name="Rechthoek 78"/>
                <p:cNvSpPr txBox="1"/>
                <p:nvPr/>
              </p:nvSpPr>
              <p:spPr>
                <a:xfrm>
                  <a:off x="-1" y="398937"/>
                  <a:ext cx="514286" cy="139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90000"/>
                    </a:lnSpc>
                    <a:spcBef>
                      <a:spcPts val="600"/>
                    </a:spcBef>
                    <a:defRPr sz="900">
                      <a:solidFill>
                        <a:srgbClr val="211F26"/>
                      </a:solidFill>
                      <a:latin typeface="+mj-lt"/>
                      <a:ea typeface="+mj-ea"/>
                      <a:cs typeface="+mj-cs"/>
                      <a:sym typeface="Calibri"/>
                    </a:defRPr>
                  </a:lvl1pPr>
                </a:lstStyle>
                <a:p>
                  <a:r>
                    <a:t>Bijsnijden</a:t>
                  </a:r>
                </a:p>
              </p:txBody>
            </p:sp>
            <p:sp>
              <p:nvSpPr>
                <p:cNvPr id="2031" name="Gelijkbenige driehoek 79"/>
                <p:cNvSpPr/>
                <p:nvPr/>
              </p:nvSpPr>
              <p:spPr>
                <a:xfrm rot="10800000">
                  <a:off x="221246" y="570647"/>
                  <a:ext cx="71791" cy="42272"/>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2047" name="Groep 50"/>
          <p:cNvGrpSpPr/>
          <p:nvPr/>
        </p:nvGrpSpPr>
        <p:grpSpPr>
          <a:xfrm>
            <a:off x="-7461" y="-1785441"/>
            <a:ext cx="2591201" cy="1583829"/>
            <a:chOff x="0" y="0"/>
            <a:chExt cx="2591200" cy="1583828"/>
          </a:xfrm>
        </p:grpSpPr>
        <p:sp>
          <p:nvSpPr>
            <p:cNvPr id="2035" name="Rechthoek 5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038" name="Rechthoek 52"/>
            <p:cNvGrpSpPr/>
            <p:nvPr/>
          </p:nvGrpSpPr>
          <p:grpSpPr>
            <a:xfrm>
              <a:off x="98270" y="102557"/>
              <a:ext cx="2412001" cy="252001"/>
              <a:chOff x="0" y="0"/>
              <a:chExt cx="2412000" cy="252000"/>
            </a:xfrm>
          </p:grpSpPr>
          <p:sp>
            <p:nvSpPr>
              <p:cNvPr id="2036"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037"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2041" name="Ovaal 53"/>
            <p:cNvGrpSpPr/>
            <p:nvPr/>
          </p:nvGrpSpPr>
          <p:grpSpPr>
            <a:xfrm>
              <a:off x="98269" y="498484"/>
              <a:ext cx="260915" cy="269241"/>
              <a:chOff x="0" y="0"/>
              <a:chExt cx="260914" cy="269240"/>
            </a:xfrm>
          </p:grpSpPr>
          <p:sp>
            <p:nvSpPr>
              <p:cNvPr id="203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4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042" name="Rechthoek 5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2045" name="Ovaal 55"/>
            <p:cNvGrpSpPr/>
            <p:nvPr/>
          </p:nvGrpSpPr>
          <p:grpSpPr>
            <a:xfrm>
              <a:off x="98269" y="934809"/>
              <a:ext cx="260915" cy="269241"/>
              <a:chOff x="0" y="0"/>
              <a:chExt cx="260914" cy="269240"/>
            </a:xfrm>
          </p:grpSpPr>
          <p:sp>
            <p:nvSpPr>
              <p:cNvPr id="204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4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046" name="Rechthoek 5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pic>
        <p:nvPicPr>
          <p:cNvPr id="112" name="Picture 111">
            <a:extLst>
              <a:ext uri="{FF2B5EF4-FFF2-40B4-BE49-F238E27FC236}">
                <a16:creationId xmlns:a16="http://schemas.microsoft.com/office/drawing/2014/main" id="{7965BA85-66F7-EE4A-A3DE-81A8E896E971}"/>
              </a:ext>
            </a:extLst>
          </p:cNvPr>
          <p:cNvPicPr>
            <a:picLocks noChangeAspect="1"/>
          </p:cNvPicPr>
          <p:nvPr userDrawn="1"/>
        </p:nvPicPr>
        <p:blipFill>
          <a:blip r:embed="rId3"/>
          <a:stretch>
            <a:fillRect/>
          </a:stretch>
        </p:blipFill>
        <p:spPr>
          <a:xfrm>
            <a:off x="695450" y="5847858"/>
            <a:ext cx="1460500" cy="698500"/>
          </a:xfrm>
          <a:prstGeom prst="rect">
            <a:avLst/>
          </a:prstGeom>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ekst en Grafiek">
    <p:spTree>
      <p:nvGrpSpPr>
        <p:cNvPr id="1" name=""/>
        <p:cNvGrpSpPr/>
        <p:nvPr/>
      </p:nvGrpSpPr>
      <p:grpSpPr>
        <a:xfrm>
          <a:off x="0" y="0"/>
          <a:ext cx="0" cy="0"/>
          <a:chOff x="0" y="0"/>
          <a:chExt cx="0" cy="0"/>
        </a:xfrm>
      </p:grpSpPr>
      <p:grpSp>
        <p:nvGrpSpPr>
          <p:cNvPr id="2075" name="Instructie"/>
          <p:cNvGrpSpPr/>
          <p:nvPr/>
        </p:nvGrpSpPr>
        <p:grpSpPr>
          <a:xfrm>
            <a:off x="-7462" y="7107104"/>
            <a:ext cx="3391307" cy="1765091"/>
            <a:chOff x="0" y="0"/>
            <a:chExt cx="3391306" cy="1765089"/>
          </a:xfrm>
        </p:grpSpPr>
        <p:sp>
          <p:nvSpPr>
            <p:cNvPr id="2055"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074" name="Instructie"/>
            <p:cNvGrpSpPr/>
            <p:nvPr/>
          </p:nvGrpSpPr>
          <p:grpSpPr>
            <a:xfrm>
              <a:off x="98270" y="12607"/>
              <a:ext cx="3194766" cy="1752483"/>
              <a:chOff x="0" y="0"/>
              <a:chExt cx="3194765" cy="1752482"/>
            </a:xfrm>
          </p:grpSpPr>
          <p:grpSp>
            <p:nvGrpSpPr>
              <p:cNvPr id="2058" name="Rechthoek 17"/>
              <p:cNvGrpSpPr/>
              <p:nvPr/>
            </p:nvGrpSpPr>
            <p:grpSpPr>
              <a:xfrm>
                <a:off x="0" y="0"/>
                <a:ext cx="3194766" cy="431900"/>
                <a:chOff x="0" y="0"/>
                <a:chExt cx="3194764" cy="431899"/>
              </a:xfrm>
            </p:grpSpPr>
            <p:sp>
              <p:nvSpPr>
                <p:cNvPr id="2056"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057"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061" name="Ovaal 18"/>
              <p:cNvGrpSpPr/>
              <p:nvPr/>
            </p:nvGrpSpPr>
            <p:grpSpPr>
              <a:xfrm>
                <a:off x="0" y="485877"/>
                <a:ext cx="260915" cy="269241"/>
                <a:chOff x="0" y="0"/>
                <a:chExt cx="260914" cy="269240"/>
              </a:xfrm>
            </p:grpSpPr>
            <p:sp>
              <p:nvSpPr>
                <p:cNvPr id="205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6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062"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065" name="Ovaal 20"/>
              <p:cNvGrpSpPr/>
              <p:nvPr/>
            </p:nvGrpSpPr>
            <p:grpSpPr>
              <a:xfrm>
                <a:off x="0" y="922202"/>
                <a:ext cx="260915" cy="269241"/>
                <a:chOff x="0" y="0"/>
                <a:chExt cx="260914" cy="269240"/>
              </a:xfrm>
            </p:grpSpPr>
            <p:sp>
              <p:nvSpPr>
                <p:cNvPr id="206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6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066"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073" name="Groep 22"/>
              <p:cNvGrpSpPr/>
              <p:nvPr/>
            </p:nvGrpSpPr>
            <p:grpSpPr>
              <a:xfrm>
                <a:off x="2513632" y="470171"/>
                <a:ext cx="681134" cy="696748"/>
                <a:chOff x="0" y="0"/>
                <a:chExt cx="681132" cy="696747"/>
              </a:xfrm>
            </p:grpSpPr>
            <p:grpSp>
              <p:nvGrpSpPr>
                <p:cNvPr id="2071" name="Groep 23"/>
                <p:cNvGrpSpPr/>
                <p:nvPr/>
              </p:nvGrpSpPr>
              <p:grpSpPr>
                <a:xfrm>
                  <a:off x="197031" y="0"/>
                  <a:ext cx="287071" cy="379108"/>
                  <a:chOff x="0" y="0"/>
                  <a:chExt cx="287070" cy="379106"/>
                </a:xfrm>
              </p:grpSpPr>
              <p:sp>
                <p:nvSpPr>
                  <p:cNvPr id="2067"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68"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69"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70"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072"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088" name="Groep 9"/>
          <p:cNvGrpSpPr/>
          <p:nvPr/>
        </p:nvGrpSpPr>
        <p:grpSpPr>
          <a:xfrm>
            <a:off x="2982511" y="-1228655"/>
            <a:ext cx="6226977" cy="490402"/>
            <a:chOff x="0" y="0"/>
            <a:chExt cx="6226976" cy="490400"/>
          </a:xfrm>
        </p:grpSpPr>
        <p:sp>
          <p:nvSpPr>
            <p:cNvPr id="2076"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087" name="Groep 8"/>
            <p:cNvGrpSpPr/>
            <p:nvPr/>
          </p:nvGrpSpPr>
          <p:grpSpPr>
            <a:xfrm>
              <a:off x="0" y="0"/>
              <a:ext cx="6226975" cy="211381"/>
              <a:chOff x="0" y="0"/>
              <a:chExt cx="6226974" cy="211380"/>
            </a:xfrm>
          </p:grpSpPr>
          <p:sp>
            <p:nvSpPr>
              <p:cNvPr id="2077"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78"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79"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0"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1"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2"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3"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4"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5"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6"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097" name="Group 4"/>
          <p:cNvGrpSpPr/>
          <p:nvPr/>
        </p:nvGrpSpPr>
        <p:grpSpPr>
          <a:xfrm>
            <a:off x="698501" y="5884314"/>
            <a:ext cx="1454912" cy="577167"/>
            <a:chOff x="0" y="0"/>
            <a:chExt cx="1454911" cy="577165"/>
          </a:xfrm>
        </p:grpSpPr>
        <p:sp>
          <p:nvSpPr>
            <p:cNvPr id="208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09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09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098" name="Rechthoek 350"/>
          <p:cNvSpPr/>
          <p:nvPr/>
        </p:nvSpPr>
        <p:spPr>
          <a:xfrm>
            <a:off x="-12032" y="0"/>
            <a:ext cx="4467918"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099"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en Grafiek</a:t>
            </a:r>
          </a:p>
        </p:txBody>
      </p:sp>
      <p:grpSp>
        <p:nvGrpSpPr>
          <p:cNvPr id="2165" name="Instructie"/>
          <p:cNvGrpSpPr/>
          <p:nvPr/>
        </p:nvGrpSpPr>
        <p:grpSpPr>
          <a:xfrm>
            <a:off x="12441539" y="-99301"/>
            <a:ext cx="3391308" cy="7056603"/>
            <a:chOff x="0" y="0"/>
            <a:chExt cx="3391306" cy="7056601"/>
          </a:xfrm>
        </p:grpSpPr>
        <p:sp>
          <p:nvSpPr>
            <p:cNvPr id="2100" name="Rechthoek 294"/>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101" name="Ovaal 295"/>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102"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2103" name="Rechthoek 297"/>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2164" name="INSTRUCTIE"/>
            <p:cNvGrpSpPr/>
            <p:nvPr/>
          </p:nvGrpSpPr>
          <p:grpSpPr>
            <a:xfrm>
              <a:off x="109312" y="9349"/>
              <a:ext cx="3200351" cy="3907349"/>
              <a:chOff x="0" y="0"/>
              <a:chExt cx="3200350" cy="3907347"/>
            </a:xfrm>
          </p:grpSpPr>
          <p:grpSp>
            <p:nvGrpSpPr>
              <p:cNvPr id="2106" name="Rechthoek 299"/>
              <p:cNvGrpSpPr/>
              <p:nvPr/>
            </p:nvGrpSpPr>
            <p:grpSpPr>
              <a:xfrm>
                <a:off x="5585" y="0"/>
                <a:ext cx="3194766" cy="431900"/>
                <a:chOff x="0" y="0"/>
                <a:chExt cx="3194764" cy="431899"/>
              </a:xfrm>
            </p:grpSpPr>
            <p:sp>
              <p:nvSpPr>
                <p:cNvPr id="2104"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105" name="Grafiek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Grafiek invoegen/veranderen</a:t>
                  </a:r>
                </a:p>
              </p:txBody>
            </p:sp>
          </p:grpSp>
          <p:grpSp>
            <p:nvGrpSpPr>
              <p:cNvPr id="2109" name="Ovaal 300"/>
              <p:cNvGrpSpPr/>
              <p:nvPr/>
            </p:nvGrpSpPr>
            <p:grpSpPr>
              <a:xfrm>
                <a:off x="5585" y="477558"/>
                <a:ext cx="260915" cy="269241"/>
                <a:chOff x="0" y="0"/>
                <a:chExt cx="260914" cy="269240"/>
              </a:xfrm>
            </p:grpSpPr>
            <p:sp>
              <p:nvSpPr>
                <p:cNvPr id="210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0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110" name="Rechthoek 301"/>
              <p:cNvSpPr txBox="1"/>
              <p:nvPr/>
            </p:nvSpPr>
            <p:spPr>
              <a:xfrm>
                <a:off x="371265" y="482337"/>
                <a:ext cx="2817997" cy="6108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Wanneer nodig, verwijder de bestaande grafiek d.m.v. de </a:t>
                </a:r>
                <a:r>
                  <a:rPr b="1"/>
                  <a:t>‘Delete’-knop</a:t>
                </a:r>
                <a:r>
                  <a:t>. Klik op het pictogram om een nieuwe grafiek in te voegen.</a:t>
                </a:r>
                <a:br/>
                <a:r>
                  <a:rPr i="1"/>
                  <a:t>(zie onderstaand voorbeeld).</a:t>
                </a:r>
              </a:p>
            </p:txBody>
          </p:sp>
          <p:grpSp>
            <p:nvGrpSpPr>
              <p:cNvPr id="2113" name="Ovaal 302"/>
              <p:cNvGrpSpPr/>
              <p:nvPr/>
            </p:nvGrpSpPr>
            <p:grpSpPr>
              <a:xfrm>
                <a:off x="5585" y="1625672"/>
                <a:ext cx="260915" cy="269241"/>
                <a:chOff x="0" y="0"/>
                <a:chExt cx="260914" cy="269240"/>
              </a:xfrm>
            </p:grpSpPr>
            <p:sp>
              <p:nvSpPr>
                <p:cNvPr id="211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1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114" name="Rechthoek 303"/>
              <p:cNvSpPr txBox="1"/>
              <p:nvPr/>
            </p:nvSpPr>
            <p:spPr>
              <a:xfrm>
                <a:off x="371265" y="1630451"/>
                <a:ext cx="2817997"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Selecteer de gewenste grafiek</a:t>
                </a:r>
                <a:br/>
                <a:r>
                  <a:t>en klik op </a:t>
                </a:r>
                <a:r>
                  <a:rPr b="1"/>
                  <a:t>‘Invoegen’</a:t>
                </a:r>
                <a:r>
                  <a:t>.</a:t>
                </a:r>
              </a:p>
            </p:txBody>
          </p:sp>
          <p:grpSp>
            <p:nvGrpSpPr>
              <p:cNvPr id="2120" name="Groep 304"/>
              <p:cNvGrpSpPr/>
              <p:nvPr/>
            </p:nvGrpSpPr>
            <p:grpSpPr>
              <a:xfrm>
                <a:off x="371266" y="2069308"/>
                <a:ext cx="825501" cy="209551"/>
                <a:chOff x="0" y="0"/>
                <a:chExt cx="825500" cy="209550"/>
              </a:xfrm>
            </p:grpSpPr>
            <p:grpSp>
              <p:nvGrpSpPr>
                <p:cNvPr id="2117" name="Rechthoek 344"/>
                <p:cNvGrpSpPr/>
                <p:nvPr/>
              </p:nvGrpSpPr>
              <p:grpSpPr>
                <a:xfrm>
                  <a:off x="0" y="0"/>
                  <a:ext cx="825500" cy="209550"/>
                  <a:chOff x="0" y="0"/>
                  <a:chExt cx="825500" cy="209550"/>
                </a:xfrm>
              </p:grpSpPr>
              <p:sp>
                <p:nvSpPr>
                  <p:cNvPr id="2115"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116" name="Invoegen"/>
                  <p:cNvSpPr txBox="1"/>
                  <p:nvPr/>
                </p:nvSpPr>
                <p:spPr>
                  <a:xfrm>
                    <a:off x="114349" y="41275"/>
                    <a:ext cx="7048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rgbClr val="211F26"/>
                        </a:solidFill>
                        <a:latin typeface="+mj-lt"/>
                        <a:ea typeface="+mj-ea"/>
                        <a:cs typeface="+mj-cs"/>
                        <a:sym typeface="Calibri"/>
                      </a:defRPr>
                    </a:lvl1pPr>
                  </a:lstStyle>
                  <a:p>
                    <a:r>
                      <a:t>Invoegen</a:t>
                    </a:r>
                  </a:p>
                </p:txBody>
              </p:sp>
            </p:grpSp>
            <p:sp>
              <p:nvSpPr>
                <p:cNvPr id="2118" name="Rechte verbindingslijn 345"/>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2119" name="Gelijkbenige driehoek 346"/>
                <p:cNvSpPr/>
                <p:nvPr/>
              </p:nvSpPr>
              <p:spPr>
                <a:xfrm rot="10800000">
                  <a:off x="691465" y="84053"/>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2124" name="Groep 305"/>
              <p:cNvGrpSpPr/>
              <p:nvPr/>
            </p:nvGrpSpPr>
            <p:grpSpPr>
              <a:xfrm>
                <a:off x="365681" y="1182425"/>
                <a:ext cx="289373" cy="314993"/>
                <a:chOff x="0" y="0"/>
                <a:chExt cx="289372" cy="314992"/>
              </a:xfrm>
            </p:grpSpPr>
            <p:sp>
              <p:nvSpPr>
                <p:cNvPr id="2121" name="Rechthoek 341"/>
                <p:cNvSpPr/>
                <p:nvPr/>
              </p:nvSpPr>
              <p:spPr>
                <a:xfrm>
                  <a:off x="-1" y="98555"/>
                  <a:ext cx="79157" cy="216438"/>
                </a:xfrm>
                <a:prstGeom prst="rect">
                  <a:avLst/>
                </a:pr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122" name="Rechthoek 342"/>
                <p:cNvSpPr/>
                <p:nvPr/>
              </p:nvSpPr>
              <p:spPr>
                <a:xfrm>
                  <a:off x="104265" y="-1"/>
                  <a:ext cx="79157" cy="314994"/>
                </a:xfrm>
                <a:prstGeom prst="rect">
                  <a:avLst/>
                </a:prstGeom>
                <a:solidFill>
                  <a:srgbClr val="FFCC66"/>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123" name="Rechthoek 343"/>
                <p:cNvSpPr/>
                <p:nvPr/>
              </p:nvSpPr>
              <p:spPr>
                <a:xfrm>
                  <a:off x="210215" y="70132"/>
                  <a:ext cx="79157" cy="244861"/>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grpSp>
            <p:nvGrpSpPr>
              <p:cNvPr id="2127" name="Rechthoek 306"/>
              <p:cNvGrpSpPr/>
              <p:nvPr/>
            </p:nvGrpSpPr>
            <p:grpSpPr>
              <a:xfrm>
                <a:off x="5585" y="2320253"/>
                <a:ext cx="3194766" cy="431901"/>
                <a:chOff x="0" y="0"/>
                <a:chExt cx="3194764" cy="431899"/>
              </a:xfrm>
            </p:grpSpPr>
            <p:sp>
              <p:nvSpPr>
                <p:cNvPr id="2125"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126" name="Data van de Grafiek Bewer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Data van de Grafiek Bewerken</a:t>
                  </a:r>
                </a:p>
              </p:txBody>
            </p:sp>
          </p:grpSp>
          <p:grpSp>
            <p:nvGrpSpPr>
              <p:cNvPr id="2130" name="Ovaal 307"/>
              <p:cNvGrpSpPr/>
              <p:nvPr/>
            </p:nvGrpSpPr>
            <p:grpSpPr>
              <a:xfrm>
                <a:off x="0" y="2801119"/>
                <a:ext cx="260915" cy="269241"/>
                <a:chOff x="0" y="0"/>
                <a:chExt cx="260914" cy="269240"/>
              </a:xfrm>
            </p:grpSpPr>
            <p:sp>
              <p:nvSpPr>
                <p:cNvPr id="212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29"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131" name="Rechthoek 308"/>
              <p:cNvSpPr txBox="1"/>
              <p:nvPr/>
            </p:nvSpPr>
            <p:spPr>
              <a:xfrm>
                <a:off x="365680" y="2805898"/>
                <a:ext cx="2817997"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grafiek, klik met de rechter muisknop en kies </a:t>
                </a:r>
                <a:r>
                  <a:rPr b="1"/>
                  <a:t>‘Gegevens bewerken’</a:t>
                </a:r>
              </a:p>
            </p:txBody>
          </p:sp>
          <p:grpSp>
            <p:nvGrpSpPr>
              <p:cNvPr id="2163" name="Groep 309"/>
              <p:cNvGrpSpPr/>
              <p:nvPr/>
            </p:nvGrpSpPr>
            <p:grpSpPr>
              <a:xfrm>
                <a:off x="365680" y="3267922"/>
                <a:ext cx="1714531" cy="639426"/>
                <a:chOff x="0" y="0"/>
                <a:chExt cx="1714529" cy="639424"/>
              </a:xfrm>
            </p:grpSpPr>
            <p:sp>
              <p:nvSpPr>
                <p:cNvPr id="2132" name="Rechthoek 310"/>
                <p:cNvSpPr/>
                <p:nvPr/>
              </p:nvSpPr>
              <p:spPr>
                <a:xfrm>
                  <a:off x="0" y="0"/>
                  <a:ext cx="1626819" cy="580946"/>
                </a:xfrm>
                <a:prstGeom prst="rect">
                  <a:avLst/>
                </a:prstGeom>
                <a:solidFill>
                  <a:srgbClr val="FFFFFF"/>
                </a:solidFill>
                <a:ln w="12700" cap="flat">
                  <a:solidFill>
                    <a:srgbClr val="D1D1D1"/>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2133" name="Rechthoek 311"/>
                <p:cNvSpPr/>
                <p:nvPr/>
              </p:nvSpPr>
              <p:spPr>
                <a:xfrm>
                  <a:off x="10979" y="311389"/>
                  <a:ext cx="1609233" cy="261257"/>
                </a:xfrm>
                <a:prstGeom prst="rect">
                  <a:avLst/>
                </a:prstGeom>
                <a:solidFill>
                  <a:srgbClr val="FCE4DC"/>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134" name="Tekstvak 312"/>
                <p:cNvSpPr txBox="1"/>
                <p:nvPr/>
              </p:nvSpPr>
              <p:spPr>
                <a:xfrm>
                  <a:off x="286084" y="39110"/>
                  <a:ext cx="1156716" cy="231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1217512">
                    <a:lnSpc>
                      <a:spcPct val="90000"/>
                    </a:lnSpc>
                    <a:spcBef>
                      <a:spcPts val="600"/>
                    </a:spcBef>
                    <a:defRPr sz="900">
                      <a:solidFill>
                        <a:srgbClr val="211F26"/>
                      </a:solidFill>
                      <a:latin typeface="+mj-lt"/>
                      <a:ea typeface="+mj-ea"/>
                      <a:cs typeface="+mj-cs"/>
                      <a:sym typeface="Calibri"/>
                    </a:defRPr>
                  </a:lvl1pPr>
                </a:lstStyle>
                <a:p>
                  <a:r>
                    <a:t>Grafiektype wijzigen</a:t>
                  </a:r>
                </a:p>
              </p:txBody>
            </p:sp>
            <p:sp>
              <p:nvSpPr>
                <p:cNvPr id="2135" name="Tekstvak 313"/>
                <p:cNvSpPr txBox="1"/>
                <p:nvPr/>
              </p:nvSpPr>
              <p:spPr>
                <a:xfrm>
                  <a:off x="272655" y="360236"/>
                  <a:ext cx="1183273" cy="231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1217512">
                    <a:lnSpc>
                      <a:spcPct val="90000"/>
                    </a:lnSpc>
                    <a:spcBef>
                      <a:spcPts val="600"/>
                    </a:spcBef>
                    <a:defRPr sz="900">
                      <a:solidFill>
                        <a:srgbClr val="211F26"/>
                      </a:solidFill>
                      <a:latin typeface="+mj-lt"/>
                      <a:ea typeface="+mj-ea"/>
                      <a:cs typeface="+mj-cs"/>
                      <a:sym typeface="Calibri"/>
                    </a:defRPr>
                  </a:lvl1pPr>
                </a:lstStyle>
                <a:p>
                  <a:r>
                    <a:t>Gegevens bewerken</a:t>
                  </a:r>
                </a:p>
              </p:txBody>
            </p:sp>
            <p:pic>
              <p:nvPicPr>
                <p:cNvPr id="2136" name="Picture 3" descr="Picture 3"/>
                <p:cNvPicPr>
                  <a:picLocks noChangeAspect="1"/>
                </p:cNvPicPr>
                <p:nvPr/>
              </p:nvPicPr>
              <p:blipFill>
                <a:blip r:embed="rId2"/>
                <a:stretch>
                  <a:fillRect/>
                </a:stretch>
              </p:blipFill>
              <p:spPr>
                <a:xfrm>
                  <a:off x="1571444" y="408094"/>
                  <a:ext cx="143087" cy="231332"/>
                </a:xfrm>
                <a:prstGeom prst="rect">
                  <a:avLst/>
                </a:prstGeom>
                <a:ln w="12700" cap="flat">
                  <a:noFill/>
                  <a:miter lim="400000"/>
                </a:ln>
                <a:effectLst/>
              </p:spPr>
            </p:pic>
            <p:grpSp>
              <p:nvGrpSpPr>
                <p:cNvPr id="2140" name="Groep 315"/>
                <p:cNvGrpSpPr/>
                <p:nvPr/>
              </p:nvGrpSpPr>
              <p:grpSpPr>
                <a:xfrm>
                  <a:off x="73915" y="66656"/>
                  <a:ext cx="139861" cy="152245"/>
                  <a:chOff x="0" y="0"/>
                  <a:chExt cx="139860" cy="152244"/>
                </a:xfrm>
              </p:grpSpPr>
              <p:sp>
                <p:nvSpPr>
                  <p:cNvPr id="2137" name="Rechthoek 338"/>
                  <p:cNvSpPr/>
                  <p:nvPr/>
                </p:nvSpPr>
                <p:spPr>
                  <a:xfrm>
                    <a:off x="-1" y="47633"/>
                    <a:ext cx="38259" cy="104610"/>
                  </a:xfrm>
                  <a:prstGeom prst="rect">
                    <a:avLst/>
                  </a:prstGeom>
                  <a:solidFill>
                    <a:srgbClr val="4D82B8"/>
                  </a:solidFill>
                  <a:ln w="12700" cap="flat">
                    <a:noFill/>
                    <a:miter lim="400000"/>
                  </a:ln>
                  <a:effectLst/>
                </p:spPr>
                <p:txBody>
                  <a:bodyPr wrap="square" lIns="45719" tIns="45719" rIns="45719" bIns="45719" numCol="1" anchor="ctr">
                    <a:noAutofit/>
                  </a:bodyPr>
                  <a:lstStyle/>
                  <a:p>
                    <a:pPr algn="ctr">
                      <a:defRPr sz="2000">
                        <a:solidFill>
                          <a:srgbClr val="211F26"/>
                        </a:solidFill>
                        <a:latin typeface="+mj-lt"/>
                        <a:ea typeface="+mj-ea"/>
                        <a:cs typeface="+mj-cs"/>
                        <a:sym typeface="Calibri"/>
                      </a:defRPr>
                    </a:pPr>
                    <a:endParaRPr/>
                  </a:p>
                </p:txBody>
              </p:sp>
              <p:sp>
                <p:nvSpPr>
                  <p:cNvPr id="2138" name="Rechthoek 339"/>
                  <p:cNvSpPr/>
                  <p:nvPr/>
                </p:nvSpPr>
                <p:spPr>
                  <a:xfrm>
                    <a:off x="50394" y="-1"/>
                    <a:ext cx="38259" cy="15224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sz="2000">
                        <a:solidFill>
                          <a:srgbClr val="211F26"/>
                        </a:solidFill>
                        <a:latin typeface="+mj-lt"/>
                        <a:ea typeface="+mj-ea"/>
                        <a:cs typeface="+mj-cs"/>
                        <a:sym typeface="Calibri"/>
                      </a:defRPr>
                    </a:pPr>
                    <a:endParaRPr/>
                  </a:p>
                </p:txBody>
              </p:sp>
              <p:sp>
                <p:nvSpPr>
                  <p:cNvPr id="2139" name="Rechthoek 340"/>
                  <p:cNvSpPr/>
                  <p:nvPr/>
                </p:nvSpPr>
                <p:spPr>
                  <a:xfrm>
                    <a:off x="101602" y="33896"/>
                    <a:ext cx="38259" cy="118348"/>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000">
                        <a:solidFill>
                          <a:srgbClr val="211F26"/>
                        </a:solidFill>
                        <a:latin typeface="+mj-lt"/>
                        <a:ea typeface="+mj-ea"/>
                        <a:cs typeface="+mj-cs"/>
                        <a:sym typeface="Calibri"/>
                      </a:defRPr>
                    </a:pPr>
                    <a:endParaRPr/>
                  </a:p>
                </p:txBody>
              </p:sp>
            </p:grpSp>
            <p:grpSp>
              <p:nvGrpSpPr>
                <p:cNvPr id="2162" name="Groep 316"/>
                <p:cNvGrpSpPr/>
                <p:nvPr/>
              </p:nvGrpSpPr>
              <p:grpSpPr>
                <a:xfrm>
                  <a:off x="73915" y="382991"/>
                  <a:ext cx="174715" cy="168247"/>
                  <a:chOff x="0" y="0"/>
                  <a:chExt cx="174714" cy="168246"/>
                </a:xfrm>
              </p:grpSpPr>
              <p:sp>
                <p:nvSpPr>
                  <p:cNvPr id="2141" name="Rechthoek 317"/>
                  <p:cNvSpPr/>
                  <p:nvPr/>
                </p:nvSpPr>
                <p:spPr>
                  <a:xfrm>
                    <a:off x="0" y="20904"/>
                    <a:ext cx="136978" cy="8672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nvGrpSpPr>
                  <p:cNvPr id="2161" name="Groep 318"/>
                  <p:cNvGrpSpPr/>
                  <p:nvPr/>
                </p:nvGrpSpPr>
                <p:grpSpPr>
                  <a:xfrm>
                    <a:off x="0" y="-1"/>
                    <a:ext cx="174715" cy="168248"/>
                    <a:chOff x="0" y="0"/>
                    <a:chExt cx="174714" cy="168246"/>
                  </a:xfrm>
                </p:grpSpPr>
                <p:grpSp>
                  <p:nvGrpSpPr>
                    <p:cNvPr id="2156" name="Groep 319"/>
                    <p:cNvGrpSpPr/>
                    <p:nvPr/>
                  </p:nvGrpSpPr>
                  <p:grpSpPr>
                    <a:xfrm>
                      <a:off x="-1" y="-1"/>
                      <a:ext cx="137882" cy="107918"/>
                      <a:chOff x="0" y="0"/>
                      <a:chExt cx="137880" cy="107916"/>
                    </a:xfrm>
                  </p:grpSpPr>
                  <p:sp>
                    <p:nvSpPr>
                      <p:cNvPr id="2142" name="Rechthoek 324"/>
                      <p:cNvSpPr/>
                      <p:nvPr/>
                    </p:nvSpPr>
                    <p:spPr>
                      <a:xfrm>
                        <a:off x="0" y="-1"/>
                        <a:ext cx="136888" cy="22691"/>
                      </a:xfrm>
                      <a:prstGeom prst="rect">
                        <a:avLst/>
                      </a:prstGeom>
                      <a:solidFill>
                        <a:srgbClr val="818181"/>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nvGrpSpPr>
                      <p:cNvPr id="2150" name="Groep 325"/>
                      <p:cNvGrpSpPr/>
                      <p:nvPr/>
                    </p:nvGrpSpPr>
                    <p:grpSpPr>
                      <a:xfrm>
                        <a:off x="0" y="1031"/>
                        <a:ext cx="135184" cy="106885"/>
                        <a:chOff x="0" y="0"/>
                        <a:chExt cx="135183" cy="106884"/>
                      </a:xfrm>
                    </p:grpSpPr>
                    <p:sp>
                      <p:nvSpPr>
                        <p:cNvPr id="2143" name="Rechte verbindingslijn 331"/>
                        <p:cNvSpPr/>
                        <p:nvPr/>
                      </p:nvSpPr>
                      <p:spPr>
                        <a:xfrm flipH="1">
                          <a:off x="-1" y="0"/>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44" name="Rechte verbindingslijn 332"/>
                        <p:cNvSpPr/>
                        <p:nvPr/>
                      </p:nvSpPr>
                      <p:spPr>
                        <a:xfrm flipH="1">
                          <a:off x="135183"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nvGrpSpPr>
                        <p:cNvPr id="2149" name="Groep 333"/>
                        <p:cNvGrpSpPr/>
                        <p:nvPr/>
                      </p:nvGrpSpPr>
                      <p:grpSpPr>
                        <a:xfrm>
                          <a:off x="27377" y="-1"/>
                          <a:ext cx="82135" cy="106886"/>
                          <a:chOff x="0" y="0"/>
                          <a:chExt cx="82133" cy="106884"/>
                        </a:xfrm>
                      </p:grpSpPr>
                      <p:sp>
                        <p:nvSpPr>
                          <p:cNvPr id="2145" name="Rechte verbindingslijn 334"/>
                          <p:cNvSpPr/>
                          <p:nvPr/>
                        </p:nvSpPr>
                        <p:spPr>
                          <a:xfrm flipH="1">
                            <a:off x="27377"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46" name="Rechte verbindingslijn 335"/>
                          <p:cNvSpPr/>
                          <p:nvPr/>
                        </p:nvSpPr>
                        <p:spPr>
                          <a:xfrm flipH="1">
                            <a:off x="0"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47" name="Rechte verbindingslijn 336"/>
                          <p:cNvSpPr/>
                          <p:nvPr/>
                        </p:nvSpPr>
                        <p:spPr>
                          <a:xfrm flipH="1">
                            <a:off x="54755"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48" name="Rechte verbindingslijn 337"/>
                          <p:cNvSpPr/>
                          <p:nvPr/>
                        </p:nvSpPr>
                        <p:spPr>
                          <a:xfrm flipH="1">
                            <a:off x="82133"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grpSp>
                  <p:sp>
                    <p:nvSpPr>
                      <p:cNvPr id="2151" name="Rechte verbindingslijn 326"/>
                      <p:cNvSpPr/>
                      <p:nvPr/>
                    </p:nvSpPr>
                    <p:spPr>
                      <a:xfrm flipH="1" flipV="1">
                        <a:off x="574" y="107916"/>
                        <a:ext cx="137307"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nvGrpSpPr>
                      <p:cNvPr id="2155" name="Groep 327"/>
                      <p:cNvGrpSpPr/>
                      <p:nvPr/>
                    </p:nvGrpSpPr>
                    <p:grpSpPr>
                      <a:xfrm>
                        <a:off x="0" y="43222"/>
                        <a:ext cx="136889" cy="43130"/>
                        <a:chOff x="0" y="0"/>
                        <a:chExt cx="136887" cy="43128"/>
                      </a:xfrm>
                    </p:grpSpPr>
                    <p:sp>
                      <p:nvSpPr>
                        <p:cNvPr id="2152" name="Rechte verbindingslijn 328"/>
                        <p:cNvSpPr/>
                        <p:nvPr/>
                      </p:nvSpPr>
                      <p:spPr>
                        <a:xfrm flipH="1" flipV="1">
                          <a:off x="0" y="43128"/>
                          <a:ext cx="136889"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53" name="Rechte verbindingslijn 329"/>
                        <p:cNvSpPr/>
                        <p:nvPr/>
                      </p:nvSpPr>
                      <p:spPr>
                        <a:xfrm flipH="1" flipV="1">
                          <a:off x="0" y="21564"/>
                          <a:ext cx="136889"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54" name="Rechte verbindingslijn 330"/>
                        <p:cNvSpPr/>
                        <p:nvPr/>
                      </p:nvSpPr>
                      <p:spPr>
                        <a:xfrm flipH="1" flipV="1">
                          <a:off x="0" y="-1"/>
                          <a:ext cx="136889"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grpSp>
                <p:grpSp>
                  <p:nvGrpSpPr>
                    <p:cNvPr id="2160" name="Groep 320"/>
                    <p:cNvGrpSpPr/>
                    <p:nvPr/>
                  </p:nvGrpSpPr>
                  <p:grpSpPr>
                    <a:xfrm>
                      <a:off x="45537" y="39069"/>
                      <a:ext cx="129178" cy="129178"/>
                      <a:chOff x="1810" y="0"/>
                      <a:chExt cx="129177" cy="129176"/>
                    </a:xfrm>
                  </p:grpSpPr>
                  <p:sp>
                    <p:nvSpPr>
                      <p:cNvPr id="2157" name="Rechthoek 321"/>
                      <p:cNvSpPr/>
                      <p:nvPr/>
                    </p:nvSpPr>
                    <p:spPr>
                      <a:xfrm rot="2700000">
                        <a:off x="58024" y="21100"/>
                        <a:ext cx="33104" cy="70622"/>
                      </a:xfrm>
                      <a:prstGeom prst="rect">
                        <a:avLst/>
                      </a:pr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158" name="Rechthoek: afgeronde bovenhoeken 322"/>
                      <p:cNvSpPr/>
                      <p:nvPr/>
                    </p:nvSpPr>
                    <p:spPr>
                      <a:xfrm rot="2700000">
                        <a:off x="94956" y="8483"/>
                        <a:ext cx="33105" cy="21992"/>
                      </a:xfrm>
                      <a:custGeom>
                        <a:avLst/>
                        <a:gdLst/>
                        <a:ahLst/>
                        <a:cxnLst>
                          <a:cxn ang="0">
                            <a:pos x="wd2" y="hd2"/>
                          </a:cxn>
                          <a:cxn ang="5400000">
                            <a:pos x="wd2" y="hd2"/>
                          </a:cxn>
                          <a:cxn ang="10800000">
                            <a:pos x="wd2" y="hd2"/>
                          </a:cxn>
                          <a:cxn ang="16200000">
                            <a:pos x="wd2" y="hd2"/>
                          </a:cxn>
                        </a:cxnLst>
                        <a:rect l="0" t="0" r="r" b="b"/>
                        <a:pathLst>
                          <a:path w="21600" h="21600" extrusionOk="0">
                            <a:moveTo>
                              <a:pt x="7175" y="0"/>
                            </a:moveTo>
                            <a:lnTo>
                              <a:pt x="14425" y="0"/>
                            </a:lnTo>
                            <a:cubicBezTo>
                              <a:pt x="18388" y="0"/>
                              <a:pt x="21600" y="4836"/>
                              <a:pt x="21600" y="10800"/>
                            </a:cubicBezTo>
                            <a:lnTo>
                              <a:pt x="21599" y="21600"/>
                            </a:lnTo>
                            <a:lnTo>
                              <a:pt x="0" y="21600"/>
                            </a:lnTo>
                            <a:lnTo>
                              <a:pt x="0" y="10800"/>
                            </a:lnTo>
                            <a:cubicBezTo>
                              <a:pt x="0" y="4836"/>
                              <a:pt x="3212" y="0"/>
                              <a:pt x="7175" y="0"/>
                            </a:cubicBezTo>
                            <a:close/>
                          </a:path>
                        </a:pathLst>
                      </a:cu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159" name="Gelijkbenige driehoek 323"/>
                      <p:cNvSpPr/>
                      <p:nvPr/>
                    </p:nvSpPr>
                    <p:spPr>
                      <a:xfrm rot="13500000">
                        <a:off x="12914" y="78961"/>
                        <a:ext cx="33105" cy="45120"/>
                      </a:xfrm>
                      <a:prstGeom prst="triangle">
                        <a:avLst/>
                      </a:pr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grpSp>
            </p:grpSp>
          </p:grpSp>
        </p:grpSp>
      </p:grpSp>
      <p:sp>
        <p:nvSpPr>
          <p:cNvPr id="2166" name="Plaats hier je titel"/>
          <p:cNvSpPr txBox="1">
            <a:spLocks noGrp="1"/>
          </p:cNvSpPr>
          <p:nvPr>
            <p:ph type="title" hasCustomPrompt="1"/>
          </p:nvPr>
        </p:nvSpPr>
        <p:spPr>
          <a:xfrm>
            <a:off x="698500" y="741499"/>
            <a:ext cx="3147786" cy="490401"/>
          </a:xfrm>
          <a:prstGeom prst="rect">
            <a:avLst/>
          </a:prstGeom>
        </p:spPr>
        <p:txBody>
          <a:bodyPr>
            <a:normAutofit/>
          </a:bodyPr>
          <a:lstStyle>
            <a:lvl1pPr>
              <a:defRPr>
                <a:solidFill>
                  <a:srgbClr val="FFFFFF"/>
                </a:solidFill>
              </a:defRPr>
            </a:lvl1pPr>
          </a:lstStyle>
          <a:p>
            <a:r>
              <a:t>Plaats hier je titel</a:t>
            </a:r>
          </a:p>
        </p:txBody>
      </p:sp>
      <p:sp>
        <p:nvSpPr>
          <p:cNvPr id="2167" name="Body Level One…"/>
          <p:cNvSpPr txBox="1">
            <a:spLocks noGrp="1"/>
          </p:cNvSpPr>
          <p:nvPr>
            <p:ph type="body" sz="quarter" idx="1" hasCustomPrompt="1"/>
          </p:nvPr>
        </p:nvSpPr>
        <p:spPr>
          <a:xfrm>
            <a:off x="698500" y="1591900"/>
            <a:ext cx="3147786" cy="4356464"/>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Klik hier om een bullet te plaatsen.</a:t>
            </a:r>
          </a:p>
          <a:p>
            <a:pPr lvl="1"/>
            <a:endParaRPr/>
          </a:p>
          <a:p>
            <a:pPr lvl="2"/>
            <a:endParaRPr/>
          </a:p>
          <a:p>
            <a:pPr lvl="3"/>
            <a:endParaRPr/>
          </a:p>
          <a:p>
            <a:pPr lvl="4"/>
            <a:endParaRPr/>
          </a:p>
        </p:txBody>
      </p:sp>
      <p:grpSp>
        <p:nvGrpSpPr>
          <p:cNvPr id="2267" name="Instructie"/>
          <p:cNvGrpSpPr/>
          <p:nvPr/>
        </p:nvGrpSpPr>
        <p:grpSpPr>
          <a:xfrm>
            <a:off x="-3666329" y="-99301"/>
            <a:ext cx="3391308" cy="7056603"/>
            <a:chOff x="0" y="0"/>
            <a:chExt cx="3391306" cy="7056601"/>
          </a:xfrm>
        </p:grpSpPr>
        <p:sp>
          <p:nvSpPr>
            <p:cNvPr id="2168" name="Rechthoek 366"/>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169" name="Rechthoek 367"/>
            <p:cNvSpPr/>
            <p:nvPr/>
          </p:nvSpPr>
          <p:spPr>
            <a:xfrm>
              <a:off x="206436" y="1806190"/>
              <a:ext cx="3086600" cy="4148413"/>
            </a:xfrm>
            <a:prstGeom prst="rect">
              <a:avLst/>
            </a:prstGeom>
            <a:solidFill>
              <a:schemeClr val="accent1"/>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172" name="Rechthoek 368"/>
            <p:cNvGrpSpPr/>
            <p:nvPr/>
          </p:nvGrpSpPr>
          <p:grpSpPr>
            <a:xfrm>
              <a:off x="97162" y="490143"/>
              <a:ext cx="393460" cy="184059"/>
              <a:chOff x="0" y="0"/>
              <a:chExt cx="393459" cy="184057"/>
            </a:xfrm>
          </p:grpSpPr>
          <p:sp>
            <p:nvSpPr>
              <p:cNvPr id="2170"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171"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2173" name="Rechthoek 369"/>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2183" name="Groep 370"/>
            <p:cNvGrpSpPr/>
            <p:nvPr/>
          </p:nvGrpSpPr>
          <p:grpSpPr>
            <a:xfrm>
              <a:off x="350475" y="754659"/>
              <a:ext cx="137190" cy="108009"/>
              <a:chOff x="0" y="0"/>
              <a:chExt cx="137188" cy="108008"/>
            </a:xfrm>
          </p:grpSpPr>
          <p:grpSp>
            <p:nvGrpSpPr>
              <p:cNvPr id="2179" name="Groep 434"/>
              <p:cNvGrpSpPr/>
              <p:nvPr/>
            </p:nvGrpSpPr>
            <p:grpSpPr>
              <a:xfrm>
                <a:off x="0" y="0"/>
                <a:ext cx="137190" cy="108009"/>
                <a:chOff x="0" y="0"/>
                <a:chExt cx="137188" cy="108008"/>
              </a:xfrm>
            </p:grpSpPr>
            <p:sp>
              <p:nvSpPr>
                <p:cNvPr id="2174" name="Rechte verbindingslijn 438"/>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75" name="Rechte verbindingslijn 439"/>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76" name="Rechte verbindingslijn 440"/>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77" name="Rechte verbindingslijn 441"/>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78" name="Rechte verbindingslijn 442"/>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182" name="Groep 435"/>
              <p:cNvGrpSpPr/>
              <p:nvPr/>
            </p:nvGrpSpPr>
            <p:grpSpPr>
              <a:xfrm>
                <a:off x="52" y="26196"/>
                <a:ext cx="66718" cy="54523"/>
                <a:chOff x="0" y="0"/>
                <a:chExt cx="66716" cy="54521"/>
              </a:xfrm>
            </p:grpSpPr>
            <p:sp>
              <p:nvSpPr>
                <p:cNvPr id="2180" name="Rechthoek 436"/>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181" name="Pijl: punthaak 437"/>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2193" name="Groep 371"/>
            <p:cNvGrpSpPr/>
            <p:nvPr/>
          </p:nvGrpSpPr>
          <p:grpSpPr>
            <a:xfrm>
              <a:off x="107595" y="754659"/>
              <a:ext cx="137190" cy="108009"/>
              <a:chOff x="0" y="0"/>
              <a:chExt cx="137188" cy="108008"/>
            </a:xfrm>
          </p:grpSpPr>
          <p:grpSp>
            <p:nvGrpSpPr>
              <p:cNvPr id="2189" name="Groep 425"/>
              <p:cNvGrpSpPr/>
              <p:nvPr/>
            </p:nvGrpSpPr>
            <p:grpSpPr>
              <a:xfrm>
                <a:off x="0" y="0"/>
                <a:ext cx="137190" cy="108009"/>
                <a:chOff x="0" y="0"/>
                <a:chExt cx="137188" cy="108008"/>
              </a:xfrm>
            </p:grpSpPr>
            <p:sp>
              <p:nvSpPr>
                <p:cNvPr id="2184" name="Rechte verbindingslijn 429"/>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85" name="Rechte verbindingslijn 430"/>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86" name="Rechte verbindingslijn 431"/>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87" name="Rechte verbindingslijn 432"/>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88" name="Rechte verbindingslijn 433"/>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192" name="Groep 426"/>
              <p:cNvGrpSpPr/>
              <p:nvPr/>
            </p:nvGrpSpPr>
            <p:grpSpPr>
              <a:xfrm>
                <a:off x="51" y="26196"/>
                <a:ext cx="66718" cy="54523"/>
                <a:chOff x="0" y="0"/>
                <a:chExt cx="66716" cy="54521"/>
              </a:xfrm>
            </p:grpSpPr>
            <p:sp>
              <p:nvSpPr>
                <p:cNvPr id="2190" name="Rechthoek 427"/>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191" name="Pijl: punthaak 428"/>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2194" name="Rechte verbindingslijn 372"/>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2195" name="Rechte verbindingslijn 373"/>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2207" name="Groep 374"/>
            <p:cNvGrpSpPr/>
            <p:nvPr/>
          </p:nvGrpSpPr>
          <p:grpSpPr>
            <a:xfrm>
              <a:off x="784582" y="491641"/>
              <a:ext cx="268739" cy="248382"/>
              <a:chOff x="0" y="0"/>
              <a:chExt cx="268738" cy="248381"/>
            </a:xfrm>
          </p:grpSpPr>
          <p:sp>
            <p:nvSpPr>
              <p:cNvPr id="2196" name="Rechthoek 414"/>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206" name="Groep 415"/>
              <p:cNvGrpSpPr/>
              <p:nvPr/>
            </p:nvGrpSpPr>
            <p:grpSpPr>
              <a:xfrm>
                <a:off x="43069" y="52310"/>
                <a:ext cx="182599" cy="143760"/>
                <a:chOff x="0" y="0"/>
                <a:chExt cx="182597" cy="143759"/>
              </a:xfrm>
            </p:grpSpPr>
            <p:grpSp>
              <p:nvGrpSpPr>
                <p:cNvPr id="2202" name="Groep 416"/>
                <p:cNvGrpSpPr/>
                <p:nvPr/>
              </p:nvGrpSpPr>
              <p:grpSpPr>
                <a:xfrm>
                  <a:off x="0" y="0"/>
                  <a:ext cx="182599" cy="143760"/>
                  <a:chOff x="0" y="0"/>
                  <a:chExt cx="182597" cy="143759"/>
                </a:xfrm>
              </p:grpSpPr>
              <p:sp>
                <p:nvSpPr>
                  <p:cNvPr id="2197" name="Rechte verbindingslijn 420"/>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198" name="Rechte verbindingslijn 421"/>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199" name="Rechte verbindingslijn 422"/>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00" name="Rechte verbindingslijn 423"/>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01" name="Rechte verbindingslijn 424"/>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205" name="Groep 417"/>
                <p:cNvGrpSpPr/>
                <p:nvPr/>
              </p:nvGrpSpPr>
              <p:grpSpPr>
                <a:xfrm>
                  <a:off x="68" y="34868"/>
                  <a:ext cx="88802" cy="72569"/>
                  <a:chOff x="0" y="0"/>
                  <a:chExt cx="88800" cy="72568"/>
                </a:xfrm>
              </p:grpSpPr>
              <p:sp>
                <p:nvSpPr>
                  <p:cNvPr id="2203" name="Rechthoek 418"/>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204" name="Pijl: punthaak 419"/>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2219" name="Groep 375"/>
            <p:cNvGrpSpPr/>
            <p:nvPr/>
          </p:nvGrpSpPr>
          <p:grpSpPr>
            <a:xfrm>
              <a:off x="784582" y="800638"/>
              <a:ext cx="268739" cy="248382"/>
              <a:chOff x="0" y="0"/>
              <a:chExt cx="268738" cy="248381"/>
            </a:xfrm>
          </p:grpSpPr>
          <p:sp>
            <p:nvSpPr>
              <p:cNvPr id="2208" name="Rechthoek 403"/>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218" name="Groep 404"/>
              <p:cNvGrpSpPr/>
              <p:nvPr/>
            </p:nvGrpSpPr>
            <p:grpSpPr>
              <a:xfrm>
                <a:off x="43069" y="52310"/>
                <a:ext cx="182599" cy="143760"/>
                <a:chOff x="0" y="0"/>
                <a:chExt cx="182597" cy="143759"/>
              </a:xfrm>
            </p:grpSpPr>
            <p:grpSp>
              <p:nvGrpSpPr>
                <p:cNvPr id="2214" name="Groep 405"/>
                <p:cNvGrpSpPr/>
                <p:nvPr/>
              </p:nvGrpSpPr>
              <p:grpSpPr>
                <a:xfrm>
                  <a:off x="0" y="0"/>
                  <a:ext cx="182599" cy="143760"/>
                  <a:chOff x="0" y="0"/>
                  <a:chExt cx="182597" cy="143759"/>
                </a:xfrm>
              </p:grpSpPr>
              <p:sp>
                <p:nvSpPr>
                  <p:cNvPr id="2209" name="Rechte verbindingslijn 409"/>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10" name="Rechte verbindingslijn 410"/>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11" name="Rechte verbindingslijn 411"/>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12" name="Rechte verbindingslijn 412"/>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13" name="Rechte verbindingslijn 413"/>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217" name="Groep 406"/>
                <p:cNvGrpSpPr/>
                <p:nvPr/>
              </p:nvGrpSpPr>
              <p:grpSpPr>
                <a:xfrm>
                  <a:off x="69" y="34868"/>
                  <a:ext cx="88802" cy="72569"/>
                  <a:chOff x="0" y="0"/>
                  <a:chExt cx="88800" cy="72568"/>
                </a:xfrm>
              </p:grpSpPr>
              <p:sp>
                <p:nvSpPr>
                  <p:cNvPr id="2215" name="Rechthoek 407"/>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216" name="Pijl: punthaak 408"/>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2220" name="Rechthoek 376"/>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2221" name="Rechthoek 377"/>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2222" name="Rechthoek 378"/>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2225" name="Rechthoek 379"/>
            <p:cNvGrpSpPr/>
            <p:nvPr/>
          </p:nvGrpSpPr>
          <p:grpSpPr>
            <a:xfrm>
              <a:off x="98270" y="9349"/>
              <a:ext cx="3194765" cy="431901"/>
              <a:chOff x="0" y="0"/>
              <a:chExt cx="3194764" cy="431899"/>
            </a:xfrm>
          </p:grpSpPr>
          <p:sp>
            <p:nvSpPr>
              <p:cNvPr id="2223"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224"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2228" name="Groep 380"/>
            <p:cNvGrpSpPr/>
            <p:nvPr/>
          </p:nvGrpSpPr>
          <p:grpSpPr>
            <a:xfrm>
              <a:off x="3025479" y="6053864"/>
              <a:ext cx="267557" cy="267556"/>
              <a:chOff x="0" y="0"/>
              <a:chExt cx="267555" cy="267555"/>
            </a:xfrm>
          </p:grpSpPr>
          <p:sp>
            <p:nvSpPr>
              <p:cNvPr id="2226" name="Ovaal 401"/>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227"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2265" name="Groep 381"/>
            <p:cNvGrpSpPr/>
            <p:nvPr/>
          </p:nvGrpSpPr>
          <p:grpSpPr>
            <a:xfrm>
              <a:off x="97162" y="2004378"/>
              <a:ext cx="3195873" cy="3780656"/>
              <a:chOff x="0" y="0"/>
              <a:chExt cx="3195872" cy="3780655"/>
            </a:xfrm>
          </p:grpSpPr>
          <p:grpSp>
            <p:nvGrpSpPr>
              <p:cNvPr id="2231" name="Ovaal 383"/>
              <p:cNvGrpSpPr/>
              <p:nvPr/>
            </p:nvGrpSpPr>
            <p:grpSpPr>
              <a:xfrm>
                <a:off x="0" y="-1"/>
                <a:ext cx="260915" cy="269242"/>
                <a:chOff x="0" y="0"/>
                <a:chExt cx="260914" cy="269240"/>
              </a:xfrm>
            </p:grpSpPr>
            <p:sp>
              <p:nvSpPr>
                <p:cNvPr id="222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3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232" name="Rechthoek 384"/>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rgbClr val="FFFFFF"/>
                  </a:buClr>
                  <a:buSzPct val="100000"/>
                  <a:buChar char="▪"/>
                  <a:defRPr sz="1600">
                    <a:solidFill>
                      <a:srgbClr val="FFFFFF"/>
                    </a:solidFill>
                  </a:defRPr>
                </a:lvl1pPr>
              </a:lstStyle>
              <a:p>
                <a:r>
                  <a:t>Bullets</a:t>
                </a:r>
              </a:p>
            </p:txBody>
          </p:sp>
          <p:grpSp>
            <p:nvGrpSpPr>
              <p:cNvPr id="2235" name="Ovaal 385"/>
              <p:cNvGrpSpPr/>
              <p:nvPr/>
            </p:nvGrpSpPr>
            <p:grpSpPr>
              <a:xfrm>
                <a:off x="0" y="435349"/>
                <a:ext cx="260915" cy="269241"/>
                <a:chOff x="0" y="0"/>
                <a:chExt cx="260914" cy="269240"/>
              </a:xfrm>
            </p:grpSpPr>
            <p:sp>
              <p:nvSpPr>
                <p:cNvPr id="223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3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236" name="Rechthoek 386"/>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rgbClr val="FFFFFF"/>
                  </a:buClr>
                  <a:buSzPct val="100000"/>
                  <a:buChar char="▪"/>
                  <a:defRPr sz="1600">
                    <a:solidFill>
                      <a:srgbClr val="FFFFFF"/>
                    </a:solidFill>
                  </a:defRPr>
                </a:pPr>
                <a:r>
                  <a:t>Sub-bullets</a:t>
                </a:r>
              </a:p>
            </p:txBody>
          </p:sp>
          <p:grpSp>
            <p:nvGrpSpPr>
              <p:cNvPr id="2239" name="Ovaal 387"/>
              <p:cNvGrpSpPr/>
              <p:nvPr/>
            </p:nvGrpSpPr>
            <p:grpSpPr>
              <a:xfrm>
                <a:off x="0" y="870698"/>
                <a:ext cx="260915" cy="269241"/>
                <a:chOff x="0" y="0"/>
                <a:chExt cx="260914" cy="269240"/>
              </a:xfrm>
            </p:grpSpPr>
            <p:sp>
              <p:nvSpPr>
                <p:cNvPr id="223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38"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2240" name="Rechthoek 388"/>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solidFill>
                      <a:srgbClr val="FFFFFF"/>
                    </a:solidFill>
                  </a:defRPr>
                </a:pPr>
                <a:r>
                  <a:t>Leestekst</a:t>
                </a:r>
              </a:p>
            </p:txBody>
          </p:sp>
          <p:grpSp>
            <p:nvGrpSpPr>
              <p:cNvPr id="2243" name="Ovaal 389"/>
              <p:cNvGrpSpPr/>
              <p:nvPr/>
            </p:nvGrpSpPr>
            <p:grpSpPr>
              <a:xfrm>
                <a:off x="0" y="1306047"/>
                <a:ext cx="260915" cy="269241"/>
                <a:chOff x="0" y="0"/>
                <a:chExt cx="260914" cy="269240"/>
              </a:xfrm>
            </p:grpSpPr>
            <p:sp>
              <p:nvSpPr>
                <p:cNvPr id="224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42"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2244" name="Rechthoek 390"/>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rgbClr val="FFFFFF"/>
                    </a:solidFill>
                    <a:latin typeface="Roboto Slab Regular Regular"/>
                    <a:ea typeface="Roboto Slab Regular Regular"/>
                    <a:cs typeface="Roboto Slab Regular Regular"/>
                    <a:sym typeface="Roboto Slab Regular Regular"/>
                  </a:defRPr>
                </a:pPr>
                <a:r>
                  <a:t>Subtitel</a:t>
                </a:r>
              </a:p>
            </p:txBody>
          </p:sp>
          <p:grpSp>
            <p:nvGrpSpPr>
              <p:cNvPr id="2247" name="Ovaal 391"/>
              <p:cNvGrpSpPr/>
              <p:nvPr/>
            </p:nvGrpSpPr>
            <p:grpSpPr>
              <a:xfrm>
                <a:off x="0" y="1741396"/>
                <a:ext cx="260915" cy="269241"/>
                <a:chOff x="0" y="0"/>
                <a:chExt cx="260914" cy="269240"/>
              </a:xfrm>
            </p:grpSpPr>
            <p:sp>
              <p:nvSpPr>
                <p:cNvPr id="224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46"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2248" name="Rechthoek 392"/>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rgbClr val="FFFFFF"/>
                  </a:buClr>
                  <a:buSzPct val="100000"/>
                  <a:buAutoNum type="arabicPeriod"/>
                  <a:defRPr sz="1600">
                    <a:solidFill>
                      <a:srgbClr val="FFFFFF"/>
                    </a:solidFill>
                  </a:defRPr>
                </a:pPr>
                <a:r>
                  <a:t>Numerieke bullets</a:t>
                </a:r>
              </a:p>
            </p:txBody>
          </p:sp>
          <p:grpSp>
            <p:nvGrpSpPr>
              <p:cNvPr id="2251" name="Ovaal 393"/>
              <p:cNvGrpSpPr/>
              <p:nvPr/>
            </p:nvGrpSpPr>
            <p:grpSpPr>
              <a:xfrm>
                <a:off x="0" y="2176745"/>
                <a:ext cx="260915" cy="269241"/>
                <a:chOff x="0" y="0"/>
                <a:chExt cx="260914" cy="269240"/>
              </a:xfrm>
            </p:grpSpPr>
            <p:sp>
              <p:nvSpPr>
                <p:cNvPr id="224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50"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2252" name="Rechthoek 394"/>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rgbClr val="FFFFFF"/>
                  </a:buClr>
                  <a:buSzPct val="100000"/>
                  <a:buAutoNum type="alphaLcPeriod"/>
                  <a:defRPr sz="1600">
                    <a:solidFill>
                      <a:srgbClr val="FFFFFF"/>
                    </a:solidFill>
                  </a:defRPr>
                </a:pPr>
                <a:r>
                  <a:t># Abc</a:t>
                </a:r>
              </a:p>
            </p:txBody>
          </p:sp>
          <p:grpSp>
            <p:nvGrpSpPr>
              <p:cNvPr id="2255" name="Ovaal 395"/>
              <p:cNvGrpSpPr/>
              <p:nvPr/>
            </p:nvGrpSpPr>
            <p:grpSpPr>
              <a:xfrm>
                <a:off x="0" y="2612094"/>
                <a:ext cx="260915" cy="269241"/>
                <a:chOff x="0" y="0"/>
                <a:chExt cx="260914" cy="269240"/>
              </a:xfrm>
            </p:grpSpPr>
            <p:sp>
              <p:nvSpPr>
                <p:cNvPr id="225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54"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2256" name="Rechthoek 396"/>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rgbClr val="FFFFFF"/>
                  </a:buClr>
                  <a:buSzPct val="100000"/>
                  <a:buChar char="▪"/>
                  <a:defRPr sz="1600">
                    <a:solidFill>
                      <a:srgbClr val="FFFFFF"/>
                    </a:solidFill>
                  </a:defRPr>
                </a:pPr>
                <a:r>
                  <a:t># Bullets</a:t>
                </a:r>
              </a:p>
            </p:txBody>
          </p:sp>
          <p:grpSp>
            <p:nvGrpSpPr>
              <p:cNvPr id="2259" name="Ovaal 397"/>
              <p:cNvGrpSpPr/>
              <p:nvPr/>
            </p:nvGrpSpPr>
            <p:grpSpPr>
              <a:xfrm>
                <a:off x="0" y="3047443"/>
                <a:ext cx="260915" cy="269241"/>
                <a:chOff x="0" y="0"/>
                <a:chExt cx="260914" cy="269240"/>
              </a:xfrm>
            </p:grpSpPr>
            <p:sp>
              <p:nvSpPr>
                <p:cNvPr id="225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58"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2260" name="Rechthoek 398"/>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solidFill>
                      <a:srgbClr val="FFFFFF"/>
                    </a:solidFill>
                  </a:defRPr>
                </a:pPr>
                <a:r>
                  <a:t>Cursief</a:t>
                </a:r>
              </a:p>
            </p:txBody>
          </p:sp>
          <p:grpSp>
            <p:nvGrpSpPr>
              <p:cNvPr id="2263" name="Ovaal 399"/>
              <p:cNvGrpSpPr/>
              <p:nvPr/>
            </p:nvGrpSpPr>
            <p:grpSpPr>
              <a:xfrm>
                <a:off x="0" y="3482796"/>
                <a:ext cx="260915" cy="269241"/>
                <a:chOff x="0" y="0"/>
                <a:chExt cx="260914" cy="269240"/>
              </a:xfrm>
            </p:grpSpPr>
            <p:sp>
              <p:nvSpPr>
                <p:cNvPr id="226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62"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2264" name="Rechthoek 400"/>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solidFill>
                      <a:srgbClr val="FFFFFF"/>
                    </a:solidFill>
                    <a:latin typeface="Roboto Slab Regular Regular"/>
                    <a:ea typeface="Roboto Slab Regular Regular"/>
                    <a:cs typeface="Roboto Slab Regular Regular"/>
                    <a:sym typeface="Roboto Slab Regular Regular"/>
                  </a:defRPr>
                </a:pPr>
                <a:r>
                  <a:t>Alt. Subtitel</a:t>
                </a:r>
              </a:p>
            </p:txBody>
          </p:sp>
        </p:grpSp>
        <p:sp>
          <p:nvSpPr>
            <p:cNvPr id="2266" name="Rechthoek 382"/>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grpSp>
        <p:nvGrpSpPr>
          <p:cNvPr id="2280" name="Groep 443"/>
          <p:cNvGrpSpPr/>
          <p:nvPr/>
        </p:nvGrpSpPr>
        <p:grpSpPr>
          <a:xfrm>
            <a:off x="-7461" y="-1785441"/>
            <a:ext cx="2591201" cy="1583829"/>
            <a:chOff x="0" y="0"/>
            <a:chExt cx="2591200" cy="1583828"/>
          </a:xfrm>
        </p:grpSpPr>
        <p:sp>
          <p:nvSpPr>
            <p:cNvPr id="2268" name="Rechthoek 444"/>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271" name="Rechthoek 445"/>
            <p:cNvGrpSpPr/>
            <p:nvPr/>
          </p:nvGrpSpPr>
          <p:grpSpPr>
            <a:xfrm>
              <a:off x="98270" y="102557"/>
              <a:ext cx="2412001" cy="252001"/>
              <a:chOff x="0" y="0"/>
              <a:chExt cx="2412000" cy="252000"/>
            </a:xfrm>
          </p:grpSpPr>
          <p:sp>
            <p:nvSpPr>
              <p:cNvPr id="2269"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270"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2274" name="Ovaal 446"/>
            <p:cNvGrpSpPr/>
            <p:nvPr/>
          </p:nvGrpSpPr>
          <p:grpSpPr>
            <a:xfrm>
              <a:off x="98269" y="498484"/>
              <a:ext cx="260915" cy="269241"/>
              <a:chOff x="0" y="0"/>
              <a:chExt cx="260914" cy="269240"/>
            </a:xfrm>
          </p:grpSpPr>
          <p:sp>
            <p:nvSpPr>
              <p:cNvPr id="227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73"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275" name="Rechthoek 447"/>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2278" name="Ovaal 448"/>
            <p:cNvGrpSpPr/>
            <p:nvPr/>
          </p:nvGrpSpPr>
          <p:grpSpPr>
            <a:xfrm>
              <a:off x="98269" y="934809"/>
              <a:ext cx="260915" cy="269241"/>
              <a:chOff x="0" y="0"/>
              <a:chExt cx="260914" cy="269240"/>
            </a:xfrm>
          </p:grpSpPr>
          <p:sp>
            <p:nvSpPr>
              <p:cNvPr id="227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77"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279" name="Rechthoek 449"/>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228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pic>
        <p:nvPicPr>
          <p:cNvPr id="6" name="Graphic 5">
            <a:extLst>
              <a:ext uri="{FF2B5EF4-FFF2-40B4-BE49-F238E27FC236}">
                <a16:creationId xmlns:a16="http://schemas.microsoft.com/office/drawing/2014/main" id="{01A06D27-3D8D-4043-8052-2A090E1BAB8B}"/>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4800" y="5846400"/>
            <a:ext cx="1461599" cy="1033080"/>
          </a:xfrm>
          <a:prstGeom prst="rect">
            <a:avLst/>
          </a:prstGeom>
        </p:spPr>
      </p:pic>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Grafiek">
    <p:spTree>
      <p:nvGrpSpPr>
        <p:cNvPr id="1" name=""/>
        <p:cNvGrpSpPr/>
        <p:nvPr/>
      </p:nvGrpSpPr>
      <p:grpSpPr>
        <a:xfrm>
          <a:off x="0" y="0"/>
          <a:ext cx="0" cy="0"/>
          <a:chOff x="0" y="0"/>
          <a:chExt cx="0" cy="0"/>
        </a:xfrm>
      </p:grpSpPr>
      <p:grpSp>
        <p:nvGrpSpPr>
          <p:cNvPr id="2309" name="Instructie"/>
          <p:cNvGrpSpPr/>
          <p:nvPr/>
        </p:nvGrpSpPr>
        <p:grpSpPr>
          <a:xfrm>
            <a:off x="-7462" y="7107104"/>
            <a:ext cx="3391307" cy="1765091"/>
            <a:chOff x="0" y="0"/>
            <a:chExt cx="3391306" cy="1765089"/>
          </a:xfrm>
        </p:grpSpPr>
        <p:sp>
          <p:nvSpPr>
            <p:cNvPr id="2289"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308" name="Instructie"/>
            <p:cNvGrpSpPr/>
            <p:nvPr/>
          </p:nvGrpSpPr>
          <p:grpSpPr>
            <a:xfrm>
              <a:off x="98270" y="12607"/>
              <a:ext cx="3194766" cy="1752483"/>
              <a:chOff x="0" y="0"/>
              <a:chExt cx="3194765" cy="1752482"/>
            </a:xfrm>
          </p:grpSpPr>
          <p:grpSp>
            <p:nvGrpSpPr>
              <p:cNvPr id="2292" name="Rechthoek 17"/>
              <p:cNvGrpSpPr/>
              <p:nvPr/>
            </p:nvGrpSpPr>
            <p:grpSpPr>
              <a:xfrm>
                <a:off x="0" y="0"/>
                <a:ext cx="3194766" cy="431900"/>
                <a:chOff x="0" y="0"/>
                <a:chExt cx="3194764" cy="431899"/>
              </a:xfrm>
            </p:grpSpPr>
            <p:sp>
              <p:nvSpPr>
                <p:cNvPr id="2290"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291"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295" name="Ovaal 18"/>
              <p:cNvGrpSpPr/>
              <p:nvPr/>
            </p:nvGrpSpPr>
            <p:grpSpPr>
              <a:xfrm>
                <a:off x="0" y="485877"/>
                <a:ext cx="260915" cy="269241"/>
                <a:chOff x="0" y="0"/>
                <a:chExt cx="260914" cy="269240"/>
              </a:xfrm>
            </p:grpSpPr>
            <p:sp>
              <p:nvSpPr>
                <p:cNvPr id="229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94"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296"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299" name="Ovaal 20"/>
              <p:cNvGrpSpPr/>
              <p:nvPr/>
            </p:nvGrpSpPr>
            <p:grpSpPr>
              <a:xfrm>
                <a:off x="0" y="922202"/>
                <a:ext cx="260915" cy="269241"/>
                <a:chOff x="0" y="0"/>
                <a:chExt cx="260914" cy="269240"/>
              </a:xfrm>
            </p:grpSpPr>
            <p:sp>
              <p:nvSpPr>
                <p:cNvPr id="229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98"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300"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307" name="Groep 22"/>
              <p:cNvGrpSpPr/>
              <p:nvPr/>
            </p:nvGrpSpPr>
            <p:grpSpPr>
              <a:xfrm>
                <a:off x="2513632" y="470171"/>
                <a:ext cx="681134" cy="696748"/>
                <a:chOff x="0" y="0"/>
                <a:chExt cx="681132" cy="696747"/>
              </a:xfrm>
            </p:grpSpPr>
            <p:grpSp>
              <p:nvGrpSpPr>
                <p:cNvPr id="2305" name="Groep 23"/>
                <p:cNvGrpSpPr/>
                <p:nvPr/>
              </p:nvGrpSpPr>
              <p:grpSpPr>
                <a:xfrm>
                  <a:off x="197031" y="0"/>
                  <a:ext cx="287071" cy="379108"/>
                  <a:chOff x="0" y="0"/>
                  <a:chExt cx="287070" cy="379106"/>
                </a:xfrm>
              </p:grpSpPr>
              <p:sp>
                <p:nvSpPr>
                  <p:cNvPr id="2301"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302"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303"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304"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306"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322" name="Groep 9"/>
          <p:cNvGrpSpPr/>
          <p:nvPr/>
        </p:nvGrpSpPr>
        <p:grpSpPr>
          <a:xfrm>
            <a:off x="2982511" y="-1228655"/>
            <a:ext cx="6226977" cy="490402"/>
            <a:chOff x="0" y="0"/>
            <a:chExt cx="6226976" cy="490400"/>
          </a:xfrm>
        </p:grpSpPr>
        <p:sp>
          <p:nvSpPr>
            <p:cNvPr id="2310"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321" name="Groep 8"/>
            <p:cNvGrpSpPr/>
            <p:nvPr/>
          </p:nvGrpSpPr>
          <p:grpSpPr>
            <a:xfrm>
              <a:off x="0" y="0"/>
              <a:ext cx="6226975" cy="211381"/>
              <a:chOff x="0" y="0"/>
              <a:chExt cx="6226974" cy="211380"/>
            </a:xfrm>
          </p:grpSpPr>
          <p:sp>
            <p:nvSpPr>
              <p:cNvPr id="2311"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2"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3"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4"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5"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6"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7"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8"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9"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20"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331" name="Group 4"/>
          <p:cNvGrpSpPr/>
          <p:nvPr/>
        </p:nvGrpSpPr>
        <p:grpSpPr>
          <a:xfrm>
            <a:off x="698501" y="5884314"/>
            <a:ext cx="1454912" cy="577167"/>
            <a:chOff x="0" y="0"/>
            <a:chExt cx="1454911" cy="577165"/>
          </a:xfrm>
        </p:grpSpPr>
        <p:sp>
          <p:nvSpPr>
            <p:cNvPr id="2323"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324"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25"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26"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27"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328"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29"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30"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332" name="Plaats hier je titel"/>
          <p:cNvSpPr txBox="1">
            <a:spLocks noGrp="1"/>
          </p:cNvSpPr>
          <p:nvPr>
            <p:ph type="title" hasCustomPrompt="1"/>
          </p:nvPr>
        </p:nvSpPr>
        <p:spPr>
          <a:xfrm>
            <a:off x="698500" y="741499"/>
            <a:ext cx="10795000" cy="490401"/>
          </a:xfrm>
          <a:prstGeom prst="rect">
            <a:avLst/>
          </a:prstGeom>
        </p:spPr>
        <p:txBody>
          <a:bodyPr>
            <a:normAutofit/>
          </a:bodyPr>
          <a:lstStyle/>
          <a:p>
            <a:r>
              <a:t>Plaats hier je titel</a:t>
            </a:r>
          </a:p>
        </p:txBody>
      </p:sp>
      <p:sp>
        <p:nvSpPr>
          <p:cNvPr id="2333"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
        <p:nvSpPr>
          <p:cNvPr id="2334"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Grafiek</a:t>
            </a:r>
          </a:p>
        </p:txBody>
      </p:sp>
      <p:grpSp>
        <p:nvGrpSpPr>
          <p:cNvPr id="2400" name="Instructie"/>
          <p:cNvGrpSpPr/>
          <p:nvPr/>
        </p:nvGrpSpPr>
        <p:grpSpPr>
          <a:xfrm>
            <a:off x="12441539" y="-99301"/>
            <a:ext cx="3391308" cy="7056603"/>
            <a:chOff x="0" y="0"/>
            <a:chExt cx="3391306" cy="7056601"/>
          </a:xfrm>
        </p:grpSpPr>
        <p:sp>
          <p:nvSpPr>
            <p:cNvPr id="2335" name="Rechthoek 178"/>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336" name="Ovaal 179"/>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337"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2338" name="Rechthoek 181"/>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2399" name="INSTRUCTIE"/>
            <p:cNvGrpSpPr/>
            <p:nvPr/>
          </p:nvGrpSpPr>
          <p:grpSpPr>
            <a:xfrm>
              <a:off x="109312" y="9349"/>
              <a:ext cx="3200351" cy="3907349"/>
              <a:chOff x="0" y="0"/>
              <a:chExt cx="3200350" cy="3907347"/>
            </a:xfrm>
          </p:grpSpPr>
          <p:grpSp>
            <p:nvGrpSpPr>
              <p:cNvPr id="2341" name="Rechthoek 67"/>
              <p:cNvGrpSpPr/>
              <p:nvPr/>
            </p:nvGrpSpPr>
            <p:grpSpPr>
              <a:xfrm>
                <a:off x="5585" y="0"/>
                <a:ext cx="3194766" cy="431900"/>
                <a:chOff x="0" y="0"/>
                <a:chExt cx="3194764" cy="431899"/>
              </a:xfrm>
            </p:grpSpPr>
            <p:sp>
              <p:nvSpPr>
                <p:cNvPr id="2339"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340" name="Grafiek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Grafiek invoegen/veranderen</a:t>
                  </a:r>
                </a:p>
              </p:txBody>
            </p:sp>
          </p:grpSp>
          <p:grpSp>
            <p:nvGrpSpPr>
              <p:cNvPr id="2344" name="Ovaal 127"/>
              <p:cNvGrpSpPr/>
              <p:nvPr/>
            </p:nvGrpSpPr>
            <p:grpSpPr>
              <a:xfrm>
                <a:off x="5585" y="477558"/>
                <a:ext cx="260915" cy="269241"/>
                <a:chOff x="0" y="0"/>
                <a:chExt cx="260914" cy="269240"/>
              </a:xfrm>
            </p:grpSpPr>
            <p:sp>
              <p:nvSpPr>
                <p:cNvPr id="234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343"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345" name="Rechthoek 128"/>
              <p:cNvSpPr txBox="1"/>
              <p:nvPr/>
            </p:nvSpPr>
            <p:spPr>
              <a:xfrm>
                <a:off x="371265" y="482337"/>
                <a:ext cx="2817997" cy="6108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Wanneer nodig, verwijder de bestaande grafiek d.m.v. de </a:t>
                </a:r>
                <a:r>
                  <a:rPr b="1"/>
                  <a:t>‘Delete’-knop</a:t>
                </a:r>
                <a:r>
                  <a:t>. Klik op het pictogram om een nieuwe grafiek in te voegen.</a:t>
                </a:r>
                <a:br/>
                <a:r>
                  <a:rPr i="1"/>
                  <a:t>(zie onderstaand voorbeeld).</a:t>
                </a:r>
              </a:p>
            </p:txBody>
          </p:sp>
          <p:grpSp>
            <p:nvGrpSpPr>
              <p:cNvPr id="2348" name="Ovaal 129"/>
              <p:cNvGrpSpPr/>
              <p:nvPr/>
            </p:nvGrpSpPr>
            <p:grpSpPr>
              <a:xfrm>
                <a:off x="5585" y="1625672"/>
                <a:ext cx="260915" cy="269241"/>
                <a:chOff x="0" y="0"/>
                <a:chExt cx="260914" cy="269240"/>
              </a:xfrm>
            </p:grpSpPr>
            <p:sp>
              <p:nvSpPr>
                <p:cNvPr id="234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347"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349" name="Rechthoek 130"/>
              <p:cNvSpPr txBox="1"/>
              <p:nvPr/>
            </p:nvSpPr>
            <p:spPr>
              <a:xfrm>
                <a:off x="371265" y="1630451"/>
                <a:ext cx="2817997"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Selecteer de gewenste grafiek</a:t>
                </a:r>
                <a:br/>
                <a:r>
                  <a:t>en klik op </a:t>
                </a:r>
                <a:r>
                  <a:rPr b="1"/>
                  <a:t>‘Invoegen’</a:t>
                </a:r>
                <a:r>
                  <a:t>.</a:t>
                </a:r>
              </a:p>
            </p:txBody>
          </p:sp>
          <p:grpSp>
            <p:nvGrpSpPr>
              <p:cNvPr id="2355" name="Groep 131"/>
              <p:cNvGrpSpPr/>
              <p:nvPr/>
            </p:nvGrpSpPr>
            <p:grpSpPr>
              <a:xfrm>
                <a:off x="371266" y="2069308"/>
                <a:ext cx="825501" cy="209551"/>
                <a:chOff x="0" y="0"/>
                <a:chExt cx="825500" cy="209550"/>
              </a:xfrm>
            </p:grpSpPr>
            <p:grpSp>
              <p:nvGrpSpPr>
                <p:cNvPr id="2352" name="Rechthoek 171"/>
                <p:cNvGrpSpPr/>
                <p:nvPr/>
              </p:nvGrpSpPr>
              <p:grpSpPr>
                <a:xfrm>
                  <a:off x="0" y="0"/>
                  <a:ext cx="825500" cy="209550"/>
                  <a:chOff x="0" y="0"/>
                  <a:chExt cx="825500" cy="209550"/>
                </a:xfrm>
              </p:grpSpPr>
              <p:sp>
                <p:nvSpPr>
                  <p:cNvPr id="2350"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351" name="Invoegen"/>
                  <p:cNvSpPr txBox="1"/>
                  <p:nvPr/>
                </p:nvSpPr>
                <p:spPr>
                  <a:xfrm>
                    <a:off x="114349" y="41275"/>
                    <a:ext cx="7048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rgbClr val="211F26"/>
                        </a:solidFill>
                        <a:latin typeface="+mj-lt"/>
                        <a:ea typeface="+mj-ea"/>
                        <a:cs typeface="+mj-cs"/>
                        <a:sym typeface="Calibri"/>
                      </a:defRPr>
                    </a:lvl1pPr>
                  </a:lstStyle>
                  <a:p>
                    <a:r>
                      <a:t>Invoegen</a:t>
                    </a:r>
                  </a:p>
                </p:txBody>
              </p:sp>
            </p:grpSp>
            <p:sp>
              <p:nvSpPr>
                <p:cNvPr id="2353" name="Rechte verbindingslijn 172"/>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2354" name="Gelijkbenige driehoek 173"/>
                <p:cNvSpPr/>
                <p:nvPr/>
              </p:nvSpPr>
              <p:spPr>
                <a:xfrm rot="10800000">
                  <a:off x="691465" y="84053"/>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2359" name="Groep 132"/>
              <p:cNvGrpSpPr/>
              <p:nvPr/>
            </p:nvGrpSpPr>
            <p:grpSpPr>
              <a:xfrm>
                <a:off x="365681" y="1182425"/>
                <a:ext cx="289373" cy="314993"/>
                <a:chOff x="0" y="0"/>
                <a:chExt cx="289372" cy="314992"/>
              </a:xfrm>
            </p:grpSpPr>
            <p:sp>
              <p:nvSpPr>
                <p:cNvPr id="2356" name="Rechthoek 168"/>
                <p:cNvSpPr/>
                <p:nvPr/>
              </p:nvSpPr>
              <p:spPr>
                <a:xfrm>
                  <a:off x="-1" y="98555"/>
                  <a:ext cx="79157" cy="216438"/>
                </a:xfrm>
                <a:prstGeom prst="rect">
                  <a:avLst/>
                </a:pr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357" name="Rechthoek 169"/>
                <p:cNvSpPr/>
                <p:nvPr/>
              </p:nvSpPr>
              <p:spPr>
                <a:xfrm>
                  <a:off x="104265" y="-1"/>
                  <a:ext cx="79157" cy="314994"/>
                </a:xfrm>
                <a:prstGeom prst="rect">
                  <a:avLst/>
                </a:prstGeom>
                <a:solidFill>
                  <a:srgbClr val="FFCC66"/>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358" name="Rechthoek 170"/>
                <p:cNvSpPr/>
                <p:nvPr/>
              </p:nvSpPr>
              <p:spPr>
                <a:xfrm>
                  <a:off x="210215" y="70132"/>
                  <a:ext cx="79157" cy="244861"/>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grpSp>
            <p:nvGrpSpPr>
              <p:cNvPr id="2362" name="Rechthoek 133"/>
              <p:cNvGrpSpPr/>
              <p:nvPr/>
            </p:nvGrpSpPr>
            <p:grpSpPr>
              <a:xfrm>
                <a:off x="5585" y="2320253"/>
                <a:ext cx="3194766" cy="431901"/>
                <a:chOff x="0" y="0"/>
                <a:chExt cx="3194764" cy="431899"/>
              </a:xfrm>
            </p:grpSpPr>
            <p:sp>
              <p:nvSpPr>
                <p:cNvPr id="2360"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361" name="Data van de Grafiek Bewer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Data van de Grafiek Bewerken</a:t>
                  </a:r>
                </a:p>
              </p:txBody>
            </p:sp>
          </p:grpSp>
          <p:grpSp>
            <p:nvGrpSpPr>
              <p:cNvPr id="2365" name="Ovaal 134"/>
              <p:cNvGrpSpPr/>
              <p:nvPr/>
            </p:nvGrpSpPr>
            <p:grpSpPr>
              <a:xfrm>
                <a:off x="0" y="2801119"/>
                <a:ext cx="260915" cy="269241"/>
                <a:chOff x="0" y="0"/>
                <a:chExt cx="260914" cy="269240"/>
              </a:xfrm>
            </p:grpSpPr>
            <p:sp>
              <p:nvSpPr>
                <p:cNvPr id="236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364"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366" name="Rechthoek 135"/>
              <p:cNvSpPr txBox="1"/>
              <p:nvPr/>
            </p:nvSpPr>
            <p:spPr>
              <a:xfrm>
                <a:off x="365680" y="2805898"/>
                <a:ext cx="2817997"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grafiek, klik met de rechter muisknop en kies </a:t>
                </a:r>
                <a:r>
                  <a:rPr b="1"/>
                  <a:t>‘Gegevens bewerken’</a:t>
                </a:r>
              </a:p>
            </p:txBody>
          </p:sp>
          <p:grpSp>
            <p:nvGrpSpPr>
              <p:cNvPr id="2398" name="Groep 136"/>
              <p:cNvGrpSpPr/>
              <p:nvPr/>
            </p:nvGrpSpPr>
            <p:grpSpPr>
              <a:xfrm>
                <a:off x="365680" y="3267922"/>
                <a:ext cx="1714531" cy="639426"/>
                <a:chOff x="0" y="0"/>
                <a:chExt cx="1714529" cy="639424"/>
              </a:xfrm>
            </p:grpSpPr>
            <p:sp>
              <p:nvSpPr>
                <p:cNvPr id="2367" name="Rechthoek 137"/>
                <p:cNvSpPr/>
                <p:nvPr/>
              </p:nvSpPr>
              <p:spPr>
                <a:xfrm>
                  <a:off x="0" y="0"/>
                  <a:ext cx="1626819" cy="580946"/>
                </a:xfrm>
                <a:prstGeom prst="rect">
                  <a:avLst/>
                </a:prstGeom>
                <a:solidFill>
                  <a:srgbClr val="FFFFFF"/>
                </a:solidFill>
                <a:ln w="12700" cap="flat">
                  <a:solidFill>
                    <a:srgbClr val="D1D1D1"/>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2368" name="Rechthoek 138"/>
                <p:cNvSpPr/>
                <p:nvPr/>
              </p:nvSpPr>
              <p:spPr>
                <a:xfrm>
                  <a:off x="10979" y="311389"/>
                  <a:ext cx="1609233" cy="261257"/>
                </a:xfrm>
                <a:prstGeom prst="rect">
                  <a:avLst/>
                </a:prstGeom>
                <a:solidFill>
                  <a:srgbClr val="FCE4DC"/>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369" name="Tekstvak 139"/>
                <p:cNvSpPr txBox="1"/>
                <p:nvPr/>
              </p:nvSpPr>
              <p:spPr>
                <a:xfrm>
                  <a:off x="286084" y="39110"/>
                  <a:ext cx="1156716" cy="231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1217512">
                    <a:lnSpc>
                      <a:spcPct val="90000"/>
                    </a:lnSpc>
                    <a:spcBef>
                      <a:spcPts val="600"/>
                    </a:spcBef>
                    <a:defRPr sz="900">
                      <a:solidFill>
                        <a:srgbClr val="211F26"/>
                      </a:solidFill>
                      <a:latin typeface="+mj-lt"/>
                      <a:ea typeface="+mj-ea"/>
                      <a:cs typeface="+mj-cs"/>
                      <a:sym typeface="Calibri"/>
                    </a:defRPr>
                  </a:lvl1pPr>
                </a:lstStyle>
                <a:p>
                  <a:r>
                    <a:t>Grafiektype wijzigen</a:t>
                  </a:r>
                </a:p>
              </p:txBody>
            </p:sp>
            <p:sp>
              <p:nvSpPr>
                <p:cNvPr id="2370" name="Tekstvak 140"/>
                <p:cNvSpPr txBox="1"/>
                <p:nvPr/>
              </p:nvSpPr>
              <p:spPr>
                <a:xfrm>
                  <a:off x="272655" y="360236"/>
                  <a:ext cx="1183273" cy="231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1217512">
                    <a:lnSpc>
                      <a:spcPct val="90000"/>
                    </a:lnSpc>
                    <a:spcBef>
                      <a:spcPts val="600"/>
                    </a:spcBef>
                    <a:defRPr sz="900">
                      <a:solidFill>
                        <a:srgbClr val="211F26"/>
                      </a:solidFill>
                      <a:latin typeface="+mj-lt"/>
                      <a:ea typeface="+mj-ea"/>
                      <a:cs typeface="+mj-cs"/>
                      <a:sym typeface="Calibri"/>
                    </a:defRPr>
                  </a:lvl1pPr>
                </a:lstStyle>
                <a:p>
                  <a:r>
                    <a:t>Gegevens bewerken</a:t>
                  </a:r>
                </a:p>
              </p:txBody>
            </p:sp>
            <p:pic>
              <p:nvPicPr>
                <p:cNvPr id="2371" name="Picture 3" descr="Picture 3"/>
                <p:cNvPicPr>
                  <a:picLocks noChangeAspect="1"/>
                </p:cNvPicPr>
                <p:nvPr/>
              </p:nvPicPr>
              <p:blipFill>
                <a:blip r:embed="rId2"/>
                <a:stretch>
                  <a:fillRect/>
                </a:stretch>
              </p:blipFill>
              <p:spPr>
                <a:xfrm>
                  <a:off x="1571444" y="408094"/>
                  <a:ext cx="143087" cy="231332"/>
                </a:xfrm>
                <a:prstGeom prst="rect">
                  <a:avLst/>
                </a:prstGeom>
                <a:ln w="12700" cap="flat">
                  <a:noFill/>
                  <a:miter lim="400000"/>
                </a:ln>
                <a:effectLst/>
              </p:spPr>
            </p:pic>
            <p:grpSp>
              <p:nvGrpSpPr>
                <p:cNvPr id="2375" name="Groep 142"/>
                <p:cNvGrpSpPr/>
                <p:nvPr/>
              </p:nvGrpSpPr>
              <p:grpSpPr>
                <a:xfrm>
                  <a:off x="73915" y="66656"/>
                  <a:ext cx="139861" cy="152245"/>
                  <a:chOff x="0" y="0"/>
                  <a:chExt cx="139860" cy="152244"/>
                </a:xfrm>
              </p:grpSpPr>
              <p:sp>
                <p:nvSpPr>
                  <p:cNvPr id="2372" name="Rechthoek 165"/>
                  <p:cNvSpPr/>
                  <p:nvPr/>
                </p:nvSpPr>
                <p:spPr>
                  <a:xfrm>
                    <a:off x="-1" y="47633"/>
                    <a:ext cx="38259" cy="104610"/>
                  </a:xfrm>
                  <a:prstGeom prst="rect">
                    <a:avLst/>
                  </a:prstGeom>
                  <a:solidFill>
                    <a:srgbClr val="4D82B8"/>
                  </a:solidFill>
                  <a:ln w="12700" cap="flat">
                    <a:noFill/>
                    <a:miter lim="400000"/>
                  </a:ln>
                  <a:effectLst/>
                </p:spPr>
                <p:txBody>
                  <a:bodyPr wrap="square" lIns="45719" tIns="45719" rIns="45719" bIns="45719" numCol="1" anchor="ctr">
                    <a:noAutofit/>
                  </a:bodyPr>
                  <a:lstStyle/>
                  <a:p>
                    <a:pPr algn="ctr">
                      <a:defRPr sz="2000">
                        <a:solidFill>
                          <a:srgbClr val="211F26"/>
                        </a:solidFill>
                        <a:latin typeface="+mj-lt"/>
                        <a:ea typeface="+mj-ea"/>
                        <a:cs typeface="+mj-cs"/>
                        <a:sym typeface="Calibri"/>
                      </a:defRPr>
                    </a:pPr>
                    <a:endParaRPr/>
                  </a:p>
                </p:txBody>
              </p:sp>
              <p:sp>
                <p:nvSpPr>
                  <p:cNvPr id="2373" name="Rechthoek 166"/>
                  <p:cNvSpPr/>
                  <p:nvPr/>
                </p:nvSpPr>
                <p:spPr>
                  <a:xfrm>
                    <a:off x="50394" y="-1"/>
                    <a:ext cx="38259" cy="15224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sz="2000">
                        <a:solidFill>
                          <a:srgbClr val="211F26"/>
                        </a:solidFill>
                        <a:latin typeface="+mj-lt"/>
                        <a:ea typeface="+mj-ea"/>
                        <a:cs typeface="+mj-cs"/>
                        <a:sym typeface="Calibri"/>
                      </a:defRPr>
                    </a:pPr>
                    <a:endParaRPr/>
                  </a:p>
                </p:txBody>
              </p:sp>
              <p:sp>
                <p:nvSpPr>
                  <p:cNvPr id="2374" name="Rechthoek 167"/>
                  <p:cNvSpPr/>
                  <p:nvPr/>
                </p:nvSpPr>
                <p:spPr>
                  <a:xfrm>
                    <a:off x="101602" y="33896"/>
                    <a:ext cx="38259" cy="118348"/>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000">
                        <a:solidFill>
                          <a:srgbClr val="211F26"/>
                        </a:solidFill>
                        <a:latin typeface="+mj-lt"/>
                        <a:ea typeface="+mj-ea"/>
                        <a:cs typeface="+mj-cs"/>
                        <a:sym typeface="Calibri"/>
                      </a:defRPr>
                    </a:pPr>
                    <a:endParaRPr/>
                  </a:p>
                </p:txBody>
              </p:sp>
            </p:grpSp>
            <p:grpSp>
              <p:nvGrpSpPr>
                <p:cNvPr id="2397" name="Groep 143"/>
                <p:cNvGrpSpPr/>
                <p:nvPr/>
              </p:nvGrpSpPr>
              <p:grpSpPr>
                <a:xfrm>
                  <a:off x="73915" y="382991"/>
                  <a:ext cx="174715" cy="168247"/>
                  <a:chOff x="0" y="0"/>
                  <a:chExt cx="174714" cy="168246"/>
                </a:xfrm>
              </p:grpSpPr>
              <p:sp>
                <p:nvSpPr>
                  <p:cNvPr id="2376" name="Rechthoek 144"/>
                  <p:cNvSpPr/>
                  <p:nvPr/>
                </p:nvSpPr>
                <p:spPr>
                  <a:xfrm>
                    <a:off x="0" y="20904"/>
                    <a:ext cx="136978" cy="8672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nvGrpSpPr>
                  <p:cNvPr id="2396" name="Groep 145"/>
                  <p:cNvGrpSpPr/>
                  <p:nvPr/>
                </p:nvGrpSpPr>
                <p:grpSpPr>
                  <a:xfrm>
                    <a:off x="0" y="-1"/>
                    <a:ext cx="174715" cy="168248"/>
                    <a:chOff x="0" y="0"/>
                    <a:chExt cx="174714" cy="168246"/>
                  </a:xfrm>
                </p:grpSpPr>
                <p:grpSp>
                  <p:nvGrpSpPr>
                    <p:cNvPr id="2391" name="Groep 146"/>
                    <p:cNvGrpSpPr/>
                    <p:nvPr/>
                  </p:nvGrpSpPr>
                  <p:grpSpPr>
                    <a:xfrm>
                      <a:off x="-1" y="-1"/>
                      <a:ext cx="137882" cy="107918"/>
                      <a:chOff x="0" y="0"/>
                      <a:chExt cx="137880" cy="107916"/>
                    </a:xfrm>
                  </p:grpSpPr>
                  <p:sp>
                    <p:nvSpPr>
                      <p:cNvPr id="2377" name="Rechthoek 151"/>
                      <p:cNvSpPr/>
                      <p:nvPr/>
                    </p:nvSpPr>
                    <p:spPr>
                      <a:xfrm>
                        <a:off x="0" y="-1"/>
                        <a:ext cx="136888" cy="22691"/>
                      </a:xfrm>
                      <a:prstGeom prst="rect">
                        <a:avLst/>
                      </a:prstGeom>
                      <a:solidFill>
                        <a:srgbClr val="818181"/>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nvGrpSpPr>
                      <p:cNvPr id="2385" name="Groep 152"/>
                      <p:cNvGrpSpPr/>
                      <p:nvPr/>
                    </p:nvGrpSpPr>
                    <p:grpSpPr>
                      <a:xfrm>
                        <a:off x="0" y="1031"/>
                        <a:ext cx="135184" cy="106885"/>
                        <a:chOff x="0" y="0"/>
                        <a:chExt cx="135183" cy="106884"/>
                      </a:xfrm>
                    </p:grpSpPr>
                    <p:sp>
                      <p:nvSpPr>
                        <p:cNvPr id="2378" name="Rechte verbindingslijn 158"/>
                        <p:cNvSpPr/>
                        <p:nvPr/>
                      </p:nvSpPr>
                      <p:spPr>
                        <a:xfrm flipH="1">
                          <a:off x="-1" y="0"/>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379" name="Rechte verbindingslijn 159"/>
                        <p:cNvSpPr/>
                        <p:nvPr/>
                      </p:nvSpPr>
                      <p:spPr>
                        <a:xfrm flipH="1">
                          <a:off x="135183"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nvGrpSpPr>
                        <p:cNvPr id="2384" name="Groep 160"/>
                        <p:cNvGrpSpPr/>
                        <p:nvPr/>
                      </p:nvGrpSpPr>
                      <p:grpSpPr>
                        <a:xfrm>
                          <a:off x="27377" y="-1"/>
                          <a:ext cx="82135" cy="106886"/>
                          <a:chOff x="0" y="0"/>
                          <a:chExt cx="82133" cy="106884"/>
                        </a:xfrm>
                      </p:grpSpPr>
                      <p:sp>
                        <p:nvSpPr>
                          <p:cNvPr id="2380" name="Rechte verbindingslijn 161"/>
                          <p:cNvSpPr/>
                          <p:nvPr/>
                        </p:nvSpPr>
                        <p:spPr>
                          <a:xfrm flipH="1">
                            <a:off x="27377"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381" name="Rechte verbindingslijn 162"/>
                          <p:cNvSpPr/>
                          <p:nvPr/>
                        </p:nvSpPr>
                        <p:spPr>
                          <a:xfrm flipH="1">
                            <a:off x="0"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382" name="Rechte verbindingslijn 163"/>
                          <p:cNvSpPr/>
                          <p:nvPr/>
                        </p:nvSpPr>
                        <p:spPr>
                          <a:xfrm flipH="1">
                            <a:off x="54755"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383" name="Rechte verbindingslijn 164"/>
                          <p:cNvSpPr/>
                          <p:nvPr/>
                        </p:nvSpPr>
                        <p:spPr>
                          <a:xfrm flipH="1">
                            <a:off x="82133"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grpSp>
                  <p:sp>
                    <p:nvSpPr>
                      <p:cNvPr id="2386" name="Rechte verbindingslijn 153"/>
                      <p:cNvSpPr/>
                      <p:nvPr/>
                    </p:nvSpPr>
                    <p:spPr>
                      <a:xfrm flipH="1" flipV="1">
                        <a:off x="574" y="107916"/>
                        <a:ext cx="137307"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nvGrpSpPr>
                      <p:cNvPr id="2390" name="Groep 154"/>
                      <p:cNvGrpSpPr/>
                      <p:nvPr/>
                    </p:nvGrpSpPr>
                    <p:grpSpPr>
                      <a:xfrm>
                        <a:off x="0" y="43222"/>
                        <a:ext cx="136889" cy="43130"/>
                        <a:chOff x="0" y="0"/>
                        <a:chExt cx="136887" cy="43128"/>
                      </a:xfrm>
                    </p:grpSpPr>
                    <p:sp>
                      <p:nvSpPr>
                        <p:cNvPr id="2387" name="Rechte verbindingslijn 155"/>
                        <p:cNvSpPr/>
                        <p:nvPr/>
                      </p:nvSpPr>
                      <p:spPr>
                        <a:xfrm flipH="1" flipV="1">
                          <a:off x="0" y="43128"/>
                          <a:ext cx="136889"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388" name="Rechte verbindingslijn 156"/>
                        <p:cNvSpPr/>
                        <p:nvPr/>
                      </p:nvSpPr>
                      <p:spPr>
                        <a:xfrm flipH="1" flipV="1">
                          <a:off x="0" y="21564"/>
                          <a:ext cx="136889"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389" name="Rechte verbindingslijn 157"/>
                        <p:cNvSpPr/>
                        <p:nvPr/>
                      </p:nvSpPr>
                      <p:spPr>
                        <a:xfrm flipH="1" flipV="1">
                          <a:off x="0" y="-1"/>
                          <a:ext cx="136889"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grpSp>
                <p:grpSp>
                  <p:nvGrpSpPr>
                    <p:cNvPr id="2395" name="Groep 147"/>
                    <p:cNvGrpSpPr/>
                    <p:nvPr/>
                  </p:nvGrpSpPr>
                  <p:grpSpPr>
                    <a:xfrm>
                      <a:off x="45537" y="39069"/>
                      <a:ext cx="129178" cy="129178"/>
                      <a:chOff x="1810" y="0"/>
                      <a:chExt cx="129177" cy="129176"/>
                    </a:xfrm>
                  </p:grpSpPr>
                  <p:sp>
                    <p:nvSpPr>
                      <p:cNvPr id="2392" name="Rechthoek 148"/>
                      <p:cNvSpPr/>
                      <p:nvPr/>
                    </p:nvSpPr>
                    <p:spPr>
                      <a:xfrm rot="2700000">
                        <a:off x="58024" y="21100"/>
                        <a:ext cx="33104" cy="70622"/>
                      </a:xfrm>
                      <a:prstGeom prst="rect">
                        <a:avLst/>
                      </a:pr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393" name="Rechthoek: afgeronde bovenhoeken 149"/>
                      <p:cNvSpPr/>
                      <p:nvPr/>
                    </p:nvSpPr>
                    <p:spPr>
                      <a:xfrm rot="2700000">
                        <a:off x="94956" y="8483"/>
                        <a:ext cx="33105" cy="21992"/>
                      </a:xfrm>
                      <a:custGeom>
                        <a:avLst/>
                        <a:gdLst/>
                        <a:ahLst/>
                        <a:cxnLst>
                          <a:cxn ang="0">
                            <a:pos x="wd2" y="hd2"/>
                          </a:cxn>
                          <a:cxn ang="5400000">
                            <a:pos x="wd2" y="hd2"/>
                          </a:cxn>
                          <a:cxn ang="10800000">
                            <a:pos x="wd2" y="hd2"/>
                          </a:cxn>
                          <a:cxn ang="16200000">
                            <a:pos x="wd2" y="hd2"/>
                          </a:cxn>
                        </a:cxnLst>
                        <a:rect l="0" t="0" r="r" b="b"/>
                        <a:pathLst>
                          <a:path w="21600" h="21600" extrusionOk="0">
                            <a:moveTo>
                              <a:pt x="7175" y="0"/>
                            </a:moveTo>
                            <a:lnTo>
                              <a:pt x="14425" y="0"/>
                            </a:lnTo>
                            <a:cubicBezTo>
                              <a:pt x="18388" y="0"/>
                              <a:pt x="21600" y="4836"/>
                              <a:pt x="21600" y="10800"/>
                            </a:cubicBezTo>
                            <a:lnTo>
                              <a:pt x="21599" y="21600"/>
                            </a:lnTo>
                            <a:lnTo>
                              <a:pt x="0" y="21600"/>
                            </a:lnTo>
                            <a:lnTo>
                              <a:pt x="0" y="10800"/>
                            </a:lnTo>
                            <a:cubicBezTo>
                              <a:pt x="0" y="4836"/>
                              <a:pt x="3212" y="0"/>
                              <a:pt x="7175" y="0"/>
                            </a:cubicBezTo>
                            <a:close/>
                          </a:path>
                        </a:pathLst>
                      </a:cu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394" name="Gelijkbenige driehoek 150"/>
                      <p:cNvSpPr/>
                      <p:nvPr/>
                    </p:nvSpPr>
                    <p:spPr>
                      <a:xfrm rot="13500000">
                        <a:off x="12914" y="78961"/>
                        <a:ext cx="33105" cy="45120"/>
                      </a:xfrm>
                      <a:prstGeom prst="triangle">
                        <a:avLst/>
                      </a:pr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grpSp>
            </p:grpSp>
          </p:grpSp>
        </p:grpSp>
      </p:gr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ekst en Tabel">
    <p:spTree>
      <p:nvGrpSpPr>
        <p:cNvPr id="1" name=""/>
        <p:cNvGrpSpPr/>
        <p:nvPr/>
      </p:nvGrpSpPr>
      <p:grpSpPr>
        <a:xfrm>
          <a:off x="0" y="0"/>
          <a:ext cx="0" cy="0"/>
          <a:chOff x="0" y="0"/>
          <a:chExt cx="0" cy="0"/>
        </a:xfrm>
      </p:grpSpPr>
      <p:grpSp>
        <p:nvGrpSpPr>
          <p:cNvPr id="2427" name="Instructie"/>
          <p:cNvGrpSpPr/>
          <p:nvPr/>
        </p:nvGrpSpPr>
        <p:grpSpPr>
          <a:xfrm>
            <a:off x="-7462" y="7107104"/>
            <a:ext cx="3391307" cy="1765091"/>
            <a:chOff x="0" y="0"/>
            <a:chExt cx="3391306" cy="1765089"/>
          </a:xfrm>
        </p:grpSpPr>
        <p:sp>
          <p:nvSpPr>
            <p:cNvPr id="2407"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426" name="Instructie"/>
            <p:cNvGrpSpPr/>
            <p:nvPr/>
          </p:nvGrpSpPr>
          <p:grpSpPr>
            <a:xfrm>
              <a:off x="98270" y="12607"/>
              <a:ext cx="3194766" cy="1752483"/>
              <a:chOff x="0" y="0"/>
              <a:chExt cx="3194765" cy="1752482"/>
            </a:xfrm>
          </p:grpSpPr>
          <p:grpSp>
            <p:nvGrpSpPr>
              <p:cNvPr id="2410" name="Rechthoek 17"/>
              <p:cNvGrpSpPr/>
              <p:nvPr/>
            </p:nvGrpSpPr>
            <p:grpSpPr>
              <a:xfrm>
                <a:off x="0" y="0"/>
                <a:ext cx="3194766" cy="431900"/>
                <a:chOff x="0" y="0"/>
                <a:chExt cx="3194764" cy="431899"/>
              </a:xfrm>
            </p:grpSpPr>
            <p:sp>
              <p:nvSpPr>
                <p:cNvPr id="2408"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409"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413" name="Ovaal 18"/>
              <p:cNvGrpSpPr/>
              <p:nvPr/>
            </p:nvGrpSpPr>
            <p:grpSpPr>
              <a:xfrm>
                <a:off x="0" y="485877"/>
                <a:ext cx="260915" cy="269241"/>
                <a:chOff x="0" y="0"/>
                <a:chExt cx="260914" cy="269240"/>
              </a:xfrm>
            </p:grpSpPr>
            <p:sp>
              <p:nvSpPr>
                <p:cNvPr id="241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41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414"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417" name="Ovaal 20"/>
              <p:cNvGrpSpPr/>
              <p:nvPr/>
            </p:nvGrpSpPr>
            <p:grpSpPr>
              <a:xfrm>
                <a:off x="0" y="922202"/>
                <a:ext cx="260915" cy="269241"/>
                <a:chOff x="0" y="0"/>
                <a:chExt cx="260914" cy="269240"/>
              </a:xfrm>
            </p:grpSpPr>
            <p:sp>
              <p:nvSpPr>
                <p:cNvPr id="241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41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418"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425" name="Groep 22"/>
              <p:cNvGrpSpPr/>
              <p:nvPr/>
            </p:nvGrpSpPr>
            <p:grpSpPr>
              <a:xfrm>
                <a:off x="2513632" y="470171"/>
                <a:ext cx="681134" cy="696748"/>
                <a:chOff x="0" y="0"/>
                <a:chExt cx="681132" cy="696747"/>
              </a:xfrm>
            </p:grpSpPr>
            <p:grpSp>
              <p:nvGrpSpPr>
                <p:cNvPr id="2423" name="Groep 23"/>
                <p:cNvGrpSpPr/>
                <p:nvPr/>
              </p:nvGrpSpPr>
              <p:grpSpPr>
                <a:xfrm>
                  <a:off x="197031" y="0"/>
                  <a:ext cx="287071" cy="379108"/>
                  <a:chOff x="0" y="0"/>
                  <a:chExt cx="287070" cy="379106"/>
                </a:xfrm>
              </p:grpSpPr>
              <p:sp>
                <p:nvSpPr>
                  <p:cNvPr id="2419"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420"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421"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422"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424"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440" name="Groep 9"/>
          <p:cNvGrpSpPr/>
          <p:nvPr/>
        </p:nvGrpSpPr>
        <p:grpSpPr>
          <a:xfrm>
            <a:off x="2982511" y="-1228655"/>
            <a:ext cx="6226977" cy="490402"/>
            <a:chOff x="0" y="0"/>
            <a:chExt cx="6226976" cy="490400"/>
          </a:xfrm>
        </p:grpSpPr>
        <p:sp>
          <p:nvSpPr>
            <p:cNvPr id="242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439" name="Groep 8"/>
            <p:cNvGrpSpPr/>
            <p:nvPr/>
          </p:nvGrpSpPr>
          <p:grpSpPr>
            <a:xfrm>
              <a:off x="0" y="0"/>
              <a:ext cx="6226975" cy="211381"/>
              <a:chOff x="0" y="0"/>
              <a:chExt cx="6226974" cy="211380"/>
            </a:xfrm>
          </p:grpSpPr>
          <p:sp>
            <p:nvSpPr>
              <p:cNvPr id="242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3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3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3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3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3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3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3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3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3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449" name="Group 4"/>
          <p:cNvGrpSpPr/>
          <p:nvPr/>
        </p:nvGrpSpPr>
        <p:grpSpPr>
          <a:xfrm>
            <a:off x="698501" y="5884314"/>
            <a:ext cx="1454912" cy="577167"/>
            <a:chOff x="0" y="0"/>
            <a:chExt cx="1454911" cy="577165"/>
          </a:xfrm>
        </p:grpSpPr>
        <p:sp>
          <p:nvSpPr>
            <p:cNvPr id="24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4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4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450" name="Rechthoek 290"/>
          <p:cNvSpPr/>
          <p:nvPr/>
        </p:nvSpPr>
        <p:spPr>
          <a:xfrm>
            <a:off x="-12032" y="0"/>
            <a:ext cx="4467918"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45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
        <p:nvSpPr>
          <p:cNvPr id="2452"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en Tabel</a:t>
            </a:r>
          </a:p>
        </p:txBody>
      </p:sp>
      <p:grpSp>
        <p:nvGrpSpPr>
          <p:cNvPr id="2484" name="Instructie"/>
          <p:cNvGrpSpPr/>
          <p:nvPr/>
        </p:nvGrpSpPr>
        <p:grpSpPr>
          <a:xfrm>
            <a:off x="12441539" y="-99301"/>
            <a:ext cx="3391308" cy="7056603"/>
            <a:chOff x="0" y="0"/>
            <a:chExt cx="3391306" cy="7056601"/>
          </a:xfrm>
        </p:grpSpPr>
        <p:sp>
          <p:nvSpPr>
            <p:cNvPr id="2453" name="Rechthoek 228"/>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454" name="Ovaal 229"/>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455"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2456" name="Rechthoek 231"/>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2483" name="INSTRUCTIE"/>
            <p:cNvGrpSpPr/>
            <p:nvPr/>
          </p:nvGrpSpPr>
          <p:grpSpPr>
            <a:xfrm>
              <a:off x="114897" y="9349"/>
              <a:ext cx="3194766" cy="2347092"/>
              <a:chOff x="0" y="0"/>
              <a:chExt cx="3194765" cy="2347090"/>
            </a:xfrm>
          </p:grpSpPr>
          <p:grpSp>
            <p:nvGrpSpPr>
              <p:cNvPr id="2459" name="Rechthoek 233"/>
              <p:cNvGrpSpPr/>
              <p:nvPr/>
            </p:nvGrpSpPr>
            <p:grpSpPr>
              <a:xfrm>
                <a:off x="0" y="0"/>
                <a:ext cx="3194766" cy="431900"/>
                <a:chOff x="0" y="0"/>
                <a:chExt cx="3194764" cy="431899"/>
              </a:xfrm>
            </p:grpSpPr>
            <p:sp>
              <p:nvSpPr>
                <p:cNvPr id="2457"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458" name="TABEL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TABEL invoegen/veranderen</a:t>
                  </a:r>
                </a:p>
              </p:txBody>
            </p:sp>
          </p:grpSp>
          <p:grpSp>
            <p:nvGrpSpPr>
              <p:cNvPr id="2462" name="Ovaal 234"/>
              <p:cNvGrpSpPr/>
              <p:nvPr/>
            </p:nvGrpSpPr>
            <p:grpSpPr>
              <a:xfrm>
                <a:off x="0" y="483349"/>
                <a:ext cx="260915" cy="269241"/>
                <a:chOff x="0" y="0"/>
                <a:chExt cx="260914" cy="269240"/>
              </a:xfrm>
            </p:grpSpPr>
            <p:sp>
              <p:nvSpPr>
                <p:cNvPr id="246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46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463" name="Rechthoek 235"/>
              <p:cNvSpPr txBox="1"/>
              <p:nvPr/>
            </p:nvSpPr>
            <p:spPr>
              <a:xfrm>
                <a:off x="365680" y="488128"/>
                <a:ext cx="2829086" cy="6108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latin typeface="+mj-lt"/>
                    <a:ea typeface="+mj-ea"/>
                    <a:cs typeface="+mj-cs"/>
                    <a:sym typeface="Calibri"/>
                  </a:defRPr>
                </a:pPr>
                <a:r>
                  <a:t>Wanneer nodig, verwijder de bestaande tabel d.m.v. de </a:t>
                </a:r>
                <a:r>
                  <a:rPr b="1"/>
                  <a:t>‘Delete’-knop</a:t>
                </a:r>
                <a:r>
                  <a:t>. Klik op het pictogram om een nieuwe tabel in te voegen. </a:t>
                </a:r>
                <a:r>
                  <a:rPr i="1"/>
                  <a:t>(zie onderstaand voorbeeld).</a:t>
                </a:r>
              </a:p>
            </p:txBody>
          </p:sp>
          <p:grpSp>
            <p:nvGrpSpPr>
              <p:cNvPr id="2466" name="Ovaal 236"/>
              <p:cNvGrpSpPr/>
              <p:nvPr/>
            </p:nvGrpSpPr>
            <p:grpSpPr>
              <a:xfrm>
                <a:off x="0" y="1702646"/>
                <a:ext cx="260915" cy="269241"/>
                <a:chOff x="0" y="0"/>
                <a:chExt cx="260914" cy="269240"/>
              </a:xfrm>
            </p:grpSpPr>
            <p:sp>
              <p:nvSpPr>
                <p:cNvPr id="246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46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467" name="Rechthoek 237"/>
              <p:cNvSpPr txBox="1"/>
              <p:nvPr/>
            </p:nvSpPr>
            <p:spPr>
              <a:xfrm>
                <a:off x="365680" y="1707425"/>
                <a:ext cx="2817997"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latin typeface="+mj-lt"/>
                    <a:ea typeface="+mj-ea"/>
                    <a:cs typeface="+mj-cs"/>
                    <a:sym typeface="Calibri"/>
                  </a:defRPr>
                </a:pPr>
                <a:r>
                  <a:t>Selecteer het gewenste aantal rijen en kolommen en klik op </a:t>
                </a:r>
                <a:r>
                  <a:rPr b="1"/>
                  <a:t>‘OK’</a:t>
                </a:r>
                <a:r>
                  <a:t>.</a:t>
                </a:r>
              </a:p>
            </p:txBody>
          </p:sp>
          <p:grpSp>
            <p:nvGrpSpPr>
              <p:cNvPr id="2473" name="Groep 238"/>
              <p:cNvGrpSpPr/>
              <p:nvPr/>
            </p:nvGrpSpPr>
            <p:grpSpPr>
              <a:xfrm>
                <a:off x="365681" y="2137540"/>
                <a:ext cx="825501" cy="209551"/>
                <a:chOff x="0" y="0"/>
                <a:chExt cx="825500" cy="209550"/>
              </a:xfrm>
            </p:grpSpPr>
            <p:grpSp>
              <p:nvGrpSpPr>
                <p:cNvPr id="2470" name="Rechthoek 248"/>
                <p:cNvGrpSpPr/>
                <p:nvPr/>
              </p:nvGrpSpPr>
              <p:grpSpPr>
                <a:xfrm>
                  <a:off x="0" y="0"/>
                  <a:ext cx="825500" cy="209550"/>
                  <a:chOff x="0" y="0"/>
                  <a:chExt cx="825500" cy="209550"/>
                </a:xfrm>
              </p:grpSpPr>
              <p:sp>
                <p:nvSpPr>
                  <p:cNvPr id="2468"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469" name="OK"/>
                  <p:cNvSpPr txBox="1"/>
                  <p:nvPr/>
                </p:nvSpPr>
                <p:spPr>
                  <a:xfrm>
                    <a:off x="258350" y="41275"/>
                    <a:ext cx="560800"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chemeClr val="accent1"/>
                        </a:solidFill>
                        <a:latin typeface="+mj-lt"/>
                        <a:ea typeface="+mj-ea"/>
                        <a:cs typeface="+mj-cs"/>
                        <a:sym typeface="Calibri"/>
                      </a:defRPr>
                    </a:lvl1pPr>
                  </a:lstStyle>
                  <a:p>
                    <a:r>
                      <a:t>OK</a:t>
                    </a:r>
                  </a:p>
                </p:txBody>
              </p:sp>
            </p:grpSp>
            <p:sp>
              <p:nvSpPr>
                <p:cNvPr id="2471" name="Rechte verbindingslijn 249"/>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2472" name="Gelijkbenige driehoek 250"/>
                <p:cNvSpPr/>
                <p:nvPr/>
              </p:nvSpPr>
              <p:spPr>
                <a:xfrm rot="10800000">
                  <a:off x="691465" y="84054"/>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chemeClr val="accent1"/>
                      </a:solidFill>
                      <a:latin typeface="+mj-lt"/>
                      <a:ea typeface="+mj-ea"/>
                      <a:cs typeface="+mj-cs"/>
                      <a:sym typeface="Calibri"/>
                    </a:defRPr>
                  </a:pPr>
                  <a:endParaRPr/>
                </a:p>
              </p:txBody>
            </p:sp>
          </p:grpSp>
          <p:grpSp>
            <p:nvGrpSpPr>
              <p:cNvPr id="2482" name="Tabel icoon"/>
              <p:cNvGrpSpPr/>
              <p:nvPr/>
            </p:nvGrpSpPr>
            <p:grpSpPr>
              <a:xfrm>
                <a:off x="365682" y="1224192"/>
                <a:ext cx="375501" cy="339169"/>
                <a:chOff x="0" y="0"/>
                <a:chExt cx="375499" cy="339168"/>
              </a:xfrm>
            </p:grpSpPr>
            <p:sp>
              <p:nvSpPr>
                <p:cNvPr id="2474" name="Rechthoek 240"/>
                <p:cNvSpPr/>
                <p:nvPr/>
              </p:nvSpPr>
              <p:spPr>
                <a:xfrm>
                  <a:off x="0" y="-1"/>
                  <a:ext cx="375500" cy="33917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2400">
                      <a:solidFill>
                        <a:schemeClr val="accent1"/>
                      </a:solidFill>
                      <a:latin typeface="+mj-lt"/>
                      <a:ea typeface="+mj-ea"/>
                      <a:cs typeface="+mj-cs"/>
                      <a:sym typeface="Calibri"/>
                    </a:defRPr>
                  </a:pPr>
                  <a:endParaRPr/>
                </a:p>
              </p:txBody>
            </p:sp>
            <p:sp>
              <p:nvSpPr>
                <p:cNvPr id="2475" name="Rechthoek 241"/>
                <p:cNvSpPr/>
                <p:nvPr/>
              </p:nvSpPr>
              <p:spPr>
                <a:xfrm>
                  <a:off x="5745" y="5479"/>
                  <a:ext cx="369755" cy="66962"/>
                </a:xfrm>
                <a:prstGeom prst="rect">
                  <a:avLst/>
                </a:prstGeom>
                <a:solidFill>
                  <a:srgbClr val="6C6C6C"/>
                </a:solidFill>
                <a:ln w="12700" cap="flat">
                  <a:noFill/>
                  <a:miter lim="400000"/>
                </a:ln>
                <a:effectLst/>
              </p:spPr>
              <p:txBody>
                <a:bodyPr wrap="square" lIns="45719" tIns="45719" rIns="45719" bIns="45719" numCol="1" anchor="ctr">
                  <a:noAutofit/>
                </a:bodyPr>
                <a:lstStyle/>
                <a:p>
                  <a:pPr algn="ctr">
                    <a:defRPr sz="2400">
                      <a:solidFill>
                        <a:schemeClr val="accent1"/>
                      </a:solidFill>
                      <a:latin typeface="+mj-lt"/>
                      <a:ea typeface="+mj-ea"/>
                      <a:cs typeface="+mj-cs"/>
                      <a:sym typeface="Calibri"/>
                    </a:defRPr>
                  </a:pPr>
                  <a:endParaRPr/>
                </a:p>
              </p:txBody>
            </p:sp>
            <p:sp>
              <p:nvSpPr>
                <p:cNvPr id="2476" name="Rechte verbindingslijn 242"/>
                <p:cNvSpPr/>
                <p:nvPr/>
              </p:nvSpPr>
              <p:spPr>
                <a:xfrm flipH="1">
                  <a:off x="128823" y="70111"/>
                  <a:ext cx="1" cy="266727"/>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2477" name="Rechte verbindingslijn 243"/>
                <p:cNvSpPr/>
                <p:nvPr/>
              </p:nvSpPr>
              <p:spPr>
                <a:xfrm flipH="1">
                  <a:off x="248000" y="70111"/>
                  <a:ext cx="1" cy="266727"/>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2478" name="Rechte verbindingslijn 244"/>
                <p:cNvSpPr/>
                <p:nvPr/>
              </p:nvSpPr>
              <p:spPr>
                <a:xfrm flipH="1" flipV="1">
                  <a:off x="5663" y="137936"/>
                  <a:ext cx="369837" cy="1"/>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2479" name="Rechte verbindingslijn 245"/>
                <p:cNvSpPr/>
                <p:nvPr/>
              </p:nvSpPr>
              <p:spPr>
                <a:xfrm flipH="1" flipV="1">
                  <a:off x="5663" y="207843"/>
                  <a:ext cx="369837" cy="1"/>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2480" name="Rechte verbindingslijn 246"/>
                <p:cNvSpPr/>
                <p:nvPr/>
              </p:nvSpPr>
              <p:spPr>
                <a:xfrm flipH="1" flipV="1">
                  <a:off x="5663" y="275419"/>
                  <a:ext cx="369837" cy="1"/>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2481" name="Rechthoek 247"/>
                <p:cNvSpPr/>
                <p:nvPr/>
              </p:nvSpPr>
              <p:spPr>
                <a:xfrm>
                  <a:off x="0" y="-1"/>
                  <a:ext cx="375500" cy="339170"/>
                </a:xfrm>
                <a:prstGeom prst="rect">
                  <a:avLst/>
                </a:prstGeom>
                <a:noFill/>
                <a:ln w="12700" cap="flat">
                  <a:solidFill>
                    <a:srgbClr val="6C6C6C"/>
                  </a:solidFill>
                  <a:prstDash val="solid"/>
                  <a:miter lim="800000"/>
                </a:ln>
                <a:effectLst/>
              </p:spPr>
              <p:txBody>
                <a:bodyPr wrap="square" lIns="45719" tIns="45719" rIns="45719" bIns="45719" numCol="1" anchor="ctr">
                  <a:noAutofit/>
                </a:bodyPr>
                <a:lstStyle/>
                <a:p>
                  <a:pPr algn="ctr">
                    <a:defRPr sz="2400">
                      <a:solidFill>
                        <a:schemeClr val="accent1"/>
                      </a:solidFill>
                      <a:latin typeface="+mj-lt"/>
                      <a:ea typeface="+mj-ea"/>
                      <a:cs typeface="+mj-cs"/>
                      <a:sym typeface="Calibri"/>
                    </a:defRPr>
                  </a:pPr>
                  <a:endParaRPr/>
                </a:p>
              </p:txBody>
            </p:sp>
          </p:grpSp>
        </p:grpSp>
      </p:grpSp>
      <p:sp>
        <p:nvSpPr>
          <p:cNvPr id="2485" name="Plaats hier je titel"/>
          <p:cNvSpPr txBox="1">
            <a:spLocks noGrp="1"/>
          </p:cNvSpPr>
          <p:nvPr>
            <p:ph type="title" hasCustomPrompt="1"/>
          </p:nvPr>
        </p:nvSpPr>
        <p:spPr>
          <a:xfrm>
            <a:off x="698500" y="741499"/>
            <a:ext cx="3147786" cy="490401"/>
          </a:xfrm>
          <a:prstGeom prst="rect">
            <a:avLst/>
          </a:prstGeom>
        </p:spPr>
        <p:txBody>
          <a:bodyPr>
            <a:normAutofit/>
          </a:bodyPr>
          <a:lstStyle>
            <a:lvl1pPr>
              <a:defRPr>
                <a:solidFill>
                  <a:srgbClr val="FFFFFF"/>
                </a:solidFill>
              </a:defRPr>
            </a:lvl1pPr>
          </a:lstStyle>
          <a:p>
            <a:r>
              <a:t>Plaats hier je titel</a:t>
            </a:r>
          </a:p>
        </p:txBody>
      </p:sp>
      <p:sp>
        <p:nvSpPr>
          <p:cNvPr id="2486" name="Body Level One…"/>
          <p:cNvSpPr txBox="1">
            <a:spLocks noGrp="1"/>
          </p:cNvSpPr>
          <p:nvPr>
            <p:ph type="body" sz="quarter" idx="1" hasCustomPrompt="1"/>
          </p:nvPr>
        </p:nvSpPr>
        <p:spPr>
          <a:xfrm>
            <a:off x="698500" y="1591900"/>
            <a:ext cx="3147786" cy="4356464"/>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Klik hier om een bullet te plaatsen.</a:t>
            </a:r>
          </a:p>
          <a:p>
            <a:pPr lvl="1"/>
            <a:endParaRPr/>
          </a:p>
          <a:p>
            <a:pPr lvl="2"/>
            <a:endParaRPr/>
          </a:p>
          <a:p>
            <a:pPr lvl="3"/>
            <a:endParaRPr/>
          </a:p>
          <a:p>
            <a:pPr lvl="4"/>
            <a:endParaRPr/>
          </a:p>
        </p:txBody>
      </p:sp>
      <p:grpSp>
        <p:nvGrpSpPr>
          <p:cNvPr id="2586" name="Instructie"/>
          <p:cNvGrpSpPr/>
          <p:nvPr/>
        </p:nvGrpSpPr>
        <p:grpSpPr>
          <a:xfrm>
            <a:off x="-3666329" y="-99301"/>
            <a:ext cx="3391308" cy="7056603"/>
            <a:chOff x="0" y="0"/>
            <a:chExt cx="3391306" cy="7056601"/>
          </a:xfrm>
        </p:grpSpPr>
        <p:sp>
          <p:nvSpPr>
            <p:cNvPr id="2487" name="Rechthoek 303"/>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488" name="Rechthoek 304"/>
            <p:cNvSpPr/>
            <p:nvPr/>
          </p:nvSpPr>
          <p:spPr>
            <a:xfrm>
              <a:off x="206436" y="1806190"/>
              <a:ext cx="3086600" cy="4148413"/>
            </a:xfrm>
            <a:prstGeom prst="rect">
              <a:avLst/>
            </a:prstGeom>
            <a:solidFill>
              <a:schemeClr val="accent1"/>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491" name="Rechthoek 305"/>
            <p:cNvGrpSpPr/>
            <p:nvPr/>
          </p:nvGrpSpPr>
          <p:grpSpPr>
            <a:xfrm>
              <a:off x="97162" y="490143"/>
              <a:ext cx="393460" cy="184059"/>
              <a:chOff x="0" y="0"/>
              <a:chExt cx="393459" cy="184057"/>
            </a:xfrm>
          </p:grpSpPr>
          <p:sp>
            <p:nvSpPr>
              <p:cNvPr id="2489"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90"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2492" name="Rechthoek 306"/>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2502" name="Groep 307"/>
            <p:cNvGrpSpPr/>
            <p:nvPr/>
          </p:nvGrpSpPr>
          <p:grpSpPr>
            <a:xfrm>
              <a:off x="350475" y="754659"/>
              <a:ext cx="137190" cy="108009"/>
              <a:chOff x="0" y="0"/>
              <a:chExt cx="137188" cy="108008"/>
            </a:xfrm>
          </p:grpSpPr>
          <p:grpSp>
            <p:nvGrpSpPr>
              <p:cNvPr id="2498" name="Groep 371"/>
              <p:cNvGrpSpPr/>
              <p:nvPr/>
            </p:nvGrpSpPr>
            <p:grpSpPr>
              <a:xfrm>
                <a:off x="0" y="0"/>
                <a:ext cx="137190" cy="108009"/>
                <a:chOff x="0" y="0"/>
                <a:chExt cx="137188" cy="108008"/>
              </a:xfrm>
            </p:grpSpPr>
            <p:sp>
              <p:nvSpPr>
                <p:cNvPr id="2493" name="Rechte verbindingslijn 375"/>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494" name="Rechte verbindingslijn 376"/>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495" name="Rechte verbindingslijn 377"/>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496" name="Rechte verbindingslijn 378"/>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497" name="Rechte verbindingslijn 379"/>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501" name="Groep 372"/>
              <p:cNvGrpSpPr/>
              <p:nvPr/>
            </p:nvGrpSpPr>
            <p:grpSpPr>
              <a:xfrm>
                <a:off x="52" y="26196"/>
                <a:ext cx="66718" cy="54523"/>
                <a:chOff x="0" y="0"/>
                <a:chExt cx="66716" cy="54521"/>
              </a:xfrm>
            </p:grpSpPr>
            <p:sp>
              <p:nvSpPr>
                <p:cNvPr id="2499" name="Rechthoek 373"/>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500" name="Pijl: punthaak 374"/>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2512" name="Groep 308"/>
            <p:cNvGrpSpPr/>
            <p:nvPr/>
          </p:nvGrpSpPr>
          <p:grpSpPr>
            <a:xfrm>
              <a:off x="107595" y="754659"/>
              <a:ext cx="137190" cy="108009"/>
              <a:chOff x="0" y="0"/>
              <a:chExt cx="137188" cy="108008"/>
            </a:xfrm>
          </p:grpSpPr>
          <p:grpSp>
            <p:nvGrpSpPr>
              <p:cNvPr id="2508" name="Groep 362"/>
              <p:cNvGrpSpPr/>
              <p:nvPr/>
            </p:nvGrpSpPr>
            <p:grpSpPr>
              <a:xfrm>
                <a:off x="0" y="0"/>
                <a:ext cx="137190" cy="108009"/>
                <a:chOff x="0" y="0"/>
                <a:chExt cx="137188" cy="108008"/>
              </a:xfrm>
            </p:grpSpPr>
            <p:sp>
              <p:nvSpPr>
                <p:cNvPr id="2503" name="Rechte verbindingslijn 366"/>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504" name="Rechte verbindingslijn 367"/>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505" name="Rechte verbindingslijn 368"/>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506" name="Rechte verbindingslijn 369"/>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507" name="Rechte verbindingslijn 370"/>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511" name="Groep 363"/>
              <p:cNvGrpSpPr/>
              <p:nvPr/>
            </p:nvGrpSpPr>
            <p:grpSpPr>
              <a:xfrm>
                <a:off x="51" y="26196"/>
                <a:ext cx="66718" cy="54523"/>
                <a:chOff x="0" y="0"/>
                <a:chExt cx="66716" cy="54521"/>
              </a:xfrm>
            </p:grpSpPr>
            <p:sp>
              <p:nvSpPr>
                <p:cNvPr id="2509" name="Rechthoek 364"/>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510" name="Pijl: punthaak 365"/>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2513" name="Rechte verbindingslijn 309"/>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2514" name="Rechte verbindingslijn 310"/>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2526" name="Groep 311"/>
            <p:cNvGrpSpPr/>
            <p:nvPr/>
          </p:nvGrpSpPr>
          <p:grpSpPr>
            <a:xfrm>
              <a:off x="784582" y="491641"/>
              <a:ext cx="268739" cy="248382"/>
              <a:chOff x="0" y="0"/>
              <a:chExt cx="268738" cy="248381"/>
            </a:xfrm>
          </p:grpSpPr>
          <p:sp>
            <p:nvSpPr>
              <p:cNvPr id="2515" name="Rechthoek 351"/>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525" name="Groep 352"/>
              <p:cNvGrpSpPr/>
              <p:nvPr/>
            </p:nvGrpSpPr>
            <p:grpSpPr>
              <a:xfrm>
                <a:off x="43069" y="52310"/>
                <a:ext cx="182599" cy="143760"/>
                <a:chOff x="0" y="0"/>
                <a:chExt cx="182597" cy="143759"/>
              </a:xfrm>
            </p:grpSpPr>
            <p:grpSp>
              <p:nvGrpSpPr>
                <p:cNvPr id="2521" name="Groep 353"/>
                <p:cNvGrpSpPr/>
                <p:nvPr/>
              </p:nvGrpSpPr>
              <p:grpSpPr>
                <a:xfrm>
                  <a:off x="0" y="0"/>
                  <a:ext cx="182599" cy="143760"/>
                  <a:chOff x="0" y="0"/>
                  <a:chExt cx="182597" cy="143759"/>
                </a:xfrm>
              </p:grpSpPr>
              <p:sp>
                <p:nvSpPr>
                  <p:cNvPr id="2516" name="Rechte verbindingslijn 357"/>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517" name="Rechte verbindingslijn 358"/>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518" name="Rechte verbindingslijn 359"/>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519" name="Rechte verbindingslijn 360"/>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520" name="Rechte verbindingslijn 361"/>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524" name="Groep 354"/>
                <p:cNvGrpSpPr/>
                <p:nvPr/>
              </p:nvGrpSpPr>
              <p:grpSpPr>
                <a:xfrm>
                  <a:off x="68" y="34868"/>
                  <a:ext cx="88802" cy="72569"/>
                  <a:chOff x="0" y="0"/>
                  <a:chExt cx="88800" cy="72568"/>
                </a:xfrm>
              </p:grpSpPr>
              <p:sp>
                <p:nvSpPr>
                  <p:cNvPr id="2522" name="Rechthoek 355"/>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523" name="Pijl: punthaak 356"/>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2538" name="Groep 312"/>
            <p:cNvGrpSpPr/>
            <p:nvPr/>
          </p:nvGrpSpPr>
          <p:grpSpPr>
            <a:xfrm>
              <a:off x="784582" y="800638"/>
              <a:ext cx="268739" cy="248382"/>
              <a:chOff x="0" y="0"/>
              <a:chExt cx="268738" cy="248381"/>
            </a:xfrm>
          </p:grpSpPr>
          <p:sp>
            <p:nvSpPr>
              <p:cNvPr id="2527" name="Rechthoek 340"/>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537" name="Groep 341"/>
              <p:cNvGrpSpPr/>
              <p:nvPr/>
            </p:nvGrpSpPr>
            <p:grpSpPr>
              <a:xfrm>
                <a:off x="43069" y="52310"/>
                <a:ext cx="182599" cy="143760"/>
                <a:chOff x="0" y="0"/>
                <a:chExt cx="182597" cy="143759"/>
              </a:xfrm>
            </p:grpSpPr>
            <p:grpSp>
              <p:nvGrpSpPr>
                <p:cNvPr id="2533" name="Groep 342"/>
                <p:cNvGrpSpPr/>
                <p:nvPr/>
              </p:nvGrpSpPr>
              <p:grpSpPr>
                <a:xfrm>
                  <a:off x="0" y="0"/>
                  <a:ext cx="182599" cy="143760"/>
                  <a:chOff x="0" y="0"/>
                  <a:chExt cx="182597" cy="143759"/>
                </a:xfrm>
              </p:grpSpPr>
              <p:sp>
                <p:nvSpPr>
                  <p:cNvPr id="2528" name="Rechte verbindingslijn 346"/>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529" name="Rechte verbindingslijn 347"/>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530" name="Rechte verbindingslijn 348"/>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531" name="Rechte verbindingslijn 349"/>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532" name="Rechte verbindingslijn 350"/>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536" name="Groep 343"/>
                <p:cNvGrpSpPr/>
                <p:nvPr/>
              </p:nvGrpSpPr>
              <p:grpSpPr>
                <a:xfrm>
                  <a:off x="69" y="34868"/>
                  <a:ext cx="88802" cy="72569"/>
                  <a:chOff x="0" y="0"/>
                  <a:chExt cx="88800" cy="72568"/>
                </a:xfrm>
              </p:grpSpPr>
              <p:sp>
                <p:nvSpPr>
                  <p:cNvPr id="2534" name="Rechthoek 344"/>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535" name="Pijl: punthaak 345"/>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2539" name="Rechthoek 313"/>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2540" name="Rechthoek 314"/>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2541" name="Rechthoek 315"/>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2544" name="Rechthoek 316"/>
            <p:cNvGrpSpPr/>
            <p:nvPr/>
          </p:nvGrpSpPr>
          <p:grpSpPr>
            <a:xfrm>
              <a:off x="98270" y="9349"/>
              <a:ext cx="3194765" cy="431901"/>
              <a:chOff x="0" y="0"/>
              <a:chExt cx="3194764" cy="431899"/>
            </a:xfrm>
          </p:grpSpPr>
          <p:sp>
            <p:nvSpPr>
              <p:cNvPr id="2542"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543"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2547" name="Groep 317"/>
            <p:cNvGrpSpPr/>
            <p:nvPr/>
          </p:nvGrpSpPr>
          <p:grpSpPr>
            <a:xfrm>
              <a:off x="3025479" y="6053864"/>
              <a:ext cx="267557" cy="267556"/>
              <a:chOff x="0" y="0"/>
              <a:chExt cx="267555" cy="267555"/>
            </a:xfrm>
          </p:grpSpPr>
          <p:sp>
            <p:nvSpPr>
              <p:cNvPr id="2545" name="Ovaal 338"/>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546"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2584" name="Groep 318"/>
            <p:cNvGrpSpPr/>
            <p:nvPr/>
          </p:nvGrpSpPr>
          <p:grpSpPr>
            <a:xfrm>
              <a:off x="97162" y="2004378"/>
              <a:ext cx="3195873" cy="3780656"/>
              <a:chOff x="0" y="0"/>
              <a:chExt cx="3195872" cy="3780655"/>
            </a:xfrm>
          </p:grpSpPr>
          <p:grpSp>
            <p:nvGrpSpPr>
              <p:cNvPr id="2550" name="Ovaal 320"/>
              <p:cNvGrpSpPr/>
              <p:nvPr/>
            </p:nvGrpSpPr>
            <p:grpSpPr>
              <a:xfrm>
                <a:off x="0" y="-1"/>
                <a:ext cx="260915" cy="269242"/>
                <a:chOff x="0" y="0"/>
                <a:chExt cx="260914" cy="269240"/>
              </a:xfrm>
            </p:grpSpPr>
            <p:sp>
              <p:nvSpPr>
                <p:cNvPr id="254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549"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551" name="Rechthoek 321"/>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rgbClr val="FFFFFF"/>
                  </a:buClr>
                  <a:buSzPct val="100000"/>
                  <a:buChar char="▪"/>
                  <a:defRPr sz="1600">
                    <a:solidFill>
                      <a:srgbClr val="FFFFFF"/>
                    </a:solidFill>
                  </a:defRPr>
                </a:lvl1pPr>
              </a:lstStyle>
              <a:p>
                <a:r>
                  <a:t>Bullets</a:t>
                </a:r>
              </a:p>
            </p:txBody>
          </p:sp>
          <p:grpSp>
            <p:nvGrpSpPr>
              <p:cNvPr id="2554" name="Ovaal 322"/>
              <p:cNvGrpSpPr/>
              <p:nvPr/>
            </p:nvGrpSpPr>
            <p:grpSpPr>
              <a:xfrm>
                <a:off x="0" y="435349"/>
                <a:ext cx="260915" cy="269241"/>
                <a:chOff x="0" y="0"/>
                <a:chExt cx="260914" cy="269240"/>
              </a:xfrm>
            </p:grpSpPr>
            <p:sp>
              <p:nvSpPr>
                <p:cNvPr id="255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553"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555" name="Rechthoek 323"/>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rgbClr val="FFFFFF"/>
                  </a:buClr>
                  <a:buSzPct val="100000"/>
                  <a:buChar char="▪"/>
                  <a:defRPr sz="1600">
                    <a:solidFill>
                      <a:srgbClr val="FFFFFF"/>
                    </a:solidFill>
                  </a:defRPr>
                </a:pPr>
                <a:r>
                  <a:t>Sub-bullets</a:t>
                </a:r>
              </a:p>
            </p:txBody>
          </p:sp>
          <p:grpSp>
            <p:nvGrpSpPr>
              <p:cNvPr id="2558" name="Ovaal 324"/>
              <p:cNvGrpSpPr/>
              <p:nvPr/>
            </p:nvGrpSpPr>
            <p:grpSpPr>
              <a:xfrm>
                <a:off x="0" y="870698"/>
                <a:ext cx="260915" cy="269241"/>
                <a:chOff x="0" y="0"/>
                <a:chExt cx="260914" cy="269240"/>
              </a:xfrm>
            </p:grpSpPr>
            <p:sp>
              <p:nvSpPr>
                <p:cNvPr id="255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557"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2559" name="Rechthoek 325"/>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solidFill>
                      <a:srgbClr val="FFFFFF"/>
                    </a:solidFill>
                  </a:defRPr>
                </a:pPr>
                <a:r>
                  <a:t>Leestekst</a:t>
                </a:r>
              </a:p>
            </p:txBody>
          </p:sp>
          <p:grpSp>
            <p:nvGrpSpPr>
              <p:cNvPr id="2562" name="Ovaal 326"/>
              <p:cNvGrpSpPr/>
              <p:nvPr/>
            </p:nvGrpSpPr>
            <p:grpSpPr>
              <a:xfrm>
                <a:off x="0" y="1306047"/>
                <a:ext cx="260915" cy="269241"/>
                <a:chOff x="0" y="0"/>
                <a:chExt cx="260914" cy="269240"/>
              </a:xfrm>
            </p:grpSpPr>
            <p:sp>
              <p:nvSpPr>
                <p:cNvPr id="256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561"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2563" name="Rechthoek 327"/>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rgbClr val="FFFFFF"/>
                    </a:solidFill>
                    <a:latin typeface="Roboto Slab Regular Regular"/>
                    <a:ea typeface="Roboto Slab Regular Regular"/>
                    <a:cs typeface="Roboto Slab Regular Regular"/>
                    <a:sym typeface="Roboto Slab Regular Regular"/>
                  </a:defRPr>
                </a:pPr>
                <a:r>
                  <a:t>Subtitel</a:t>
                </a:r>
              </a:p>
            </p:txBody>
          </p:sp>
          <p:grpSp>
            <p:nvGrpSpPr>
              <p:cNvPr id="2566" name="Ovaal 328"/>
              <p:cNvGrpSpPr/>
              <p:nvPr/>
            </p:nvGrpSpPr>
            <p:grpSpPr>
              <a:xfrm>
                <a:off x="0" y="1741396"/>
                <a:ext cx="260915" cy="269241"/>
                <a:chOff x="0" y="0"/>
                <a:chExt cx="260914" cy="269240"/>
              </a:xfrm>
            </p:grpSpPr>
            <p:sp>
              <p:nvSpPr>
                <p:cNvPr id="256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565"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2567" name="Rechthoek 329"/>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rgbClr val="FFFFFF"/>
                  </a:buClr>
                  <a:buSzPct val="100000"/>
                  <a:buAutoNum type="arabicPeriod"/>
                  <a:defRPr sz="1600">
                    <a:solidFill>
                      <a:srgbClr val="FFFFFF"/>
                    </a:solidFill>
                  </a:defRPr>
                </a:pPr>
                <a:r>
                  <a:t>Numerieke bullets</a:t>
                </a:r>
              </a:p>
            </p:txBody>
          </p:sp>
          <p:grpSp>
            <p:nvGrpSpPr>
              <p:cNvPr id="2570" name="Ovaal 330"/>
              <p:cNvGrpSpPr/>
              <p:nvPr/>
            </p:nvGrpSpPr>
            <p:grpSpPr>
              <a:xfrm>
                <a:off x="0" y="2176745"/>
                <a:ext cx="260915" cy="269241"/>
                <a:chOff x="0" y="0"/>
                <a:chExt cx="260914" cy="269240"/>
              </a:xfrm>
            </p:grpSpPr>
            <p:sp>
              <p:nvSpPr>
                <p:cNvPr id="256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569"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2571" name="Rechthoek 331"/>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rgbClr val="FFFFFF"/>
                  </a:buClr>
                  <a:buSzPct val="100000"/>
                  <a:buAutoNum type="alphaLcPeriod"/>
                  <a:defRPr sz="1600">
                    <a:solidFill>
                      <a:srgbClr val="FFFFFF"/>
                    </a:solidFill>
                  </a:defRPr>
                </a:pPr>
                <a:r>
                  <a:t># Abc</a:t>
                </a:r>
              </a:p>
            </p:txBody>
          </p:sp>
          <p:grpSp>
            <p:nvGrpSpPr>
              <p:cNvPr id="2574" name="Ovaal 332"/>
              <p:cNvGrpSpPr/>
              <p:nvPr/>
            </p:nvGrpSpPr>
            <p:grpSpPr>
              <a:xfrm>
                <a:off x="0" y="2612094"/>
                <a:ext cx="260915" cy="269241"/>
                <a:chOff x="0" y="0"/>
                <a:chExt cx="260914" cy="269240"/>
              </a:xfrm>
            </p:grpSpPr>
            <p:sp>
              <p:nvSpPr>
                <p:cNvPr id="257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573"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2575" name="Rechthoek 333"/>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rgbClr val="FFFFFF"/>
                  </a:buClr>
                  <a:buSzPct val="100000"/>
                  <a:buChar char="▪"/>
                  <a:defRPr sz="1600">
                    <a:solidFill>
                      <a:srgbClr val="FFFFFF"/>
                    </a:solidFill>
                  </a:defRPr>
                </a:pPr>
                <a:r>
                  <a:t># Bullets</a:t>
                </a:r>
              </a:p>
            </p:txBody>
          </p:sp>
          <p:grpSp>
            <p:nvGrpSpPr>
              <p:cNvPr id="2578" name="Ovaal 334"/>
              <p:cNvGrpSpPr/>
              <p:nvPr/>
            </p:nvGrpSpPr>
            <p:grpSpPr>
              <a:xfrm>
                <a:off x="0" y="3047443"/>
                <a:ext cx="260915" cy="269241"/>
                <a:chOff x="0" y="0"/>
                <a:chExt cx="260914" cy="269240"/>
              </a:xfrm>
            </p:grpSpPr>
            <p:sp>
              <p:nvSpPr>
                <p:cNvPr id="257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577"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2579" name="Rechthoek 335"/>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solidFill>
                      <a:srgbClr val="FFFFFF"/>
                    </a:solidFill>
                  </a:defRPr>
                </a:pPr>
                <a:r>
                  <a:t>Cursief</a:t>
                </a:r>
              </a:p>
            </p:txBody>
          </p:sp>
          <p:grpSp>
            <p:nvGrpSpPr>
              <p:cNvPr id="2582" name="Ovaal 336"/>
              <p:cNvGrpSpPr/>
              <p:nvPr/>
            </p:nvGrpSpPr>
            <p:grpSpPr>
              <a:xfrm>
                <a:off x="0" y="3482796"/>
                <a:ext cx="260915" cy="269241"/>
                <a:chOff x="0" y="0"/>
                <a:chExt cx="260914" cy="269240"/>
              </a:xfrm>
            </p:grpSpPr>
            <p:sp>
              <p:nvSpPr>
                <p:cNvPr id="258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581"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2583" name="Rechthoek 337"/>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solidFill>
                      <a:srgbClr val="FFFFFF"/>
                    </a:solidFill>
                    <a:latin typeface="Roboto Slab Regular Regular"/>
                    <a:ea typeface="Roboto Slab Regular Regular"/>
                    <a:cs typeface="Roboto Slab Regular Regular"/>
                    <a:sym typeface="Roboto Slab Regular Regular"/>
                  </a:defRPr>
                </a:pPr>
                <a:r>
                  <a:t>Alt. Subtitel</a:t>
                </a:r>
              </a:p>
            </p:txBody>
          </p:sp>
        </p:grpSp>
        <p:sp>
          <p:nvSpPr>
            <p:cNvPr id="2585" name="Rechthoek 319"/>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grpSp>
        <p:nvGrpSpPr>
          <p:cNvPr id="2599" name="Groep 380"/>
          <p:cNvGrpSpPr/>
          <p:nvPr/>
        </p:nvGrpSpPr>
        <p:grpSpPr>
          <a:xfrm>
            <a:off x="-7461" y="-1785441"/>
            <a:ext cx="2591201" cy="1583829"/>
            <a:chOff x="0" y="0"/>
            <a:chExt cx="2591200" cy="1583828"/>
          </a:xfrm>
        </p:grpSpPr>
        <p:sp>
          <p:nvSpPr>
            <p:cNvPr id="2587" name="Rechthoek 38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590" name="Rechthoek 382"/>
            <p:cNvGrpSpPr/>
            <p:nvPr/>
          </p:nvGrpSpPr>
          <p:grpSpPr>
            <a:xfrm>
              <a:off x="98270" y="102557"/>
              <a:ext cx="2412001" cy="252001"/>
              <a:chOff x="0" y="0"/>
              <a:chExt cx="2412000" cy="252000"/>
            </a:xfrm>
          </p:grpSpPr>
          <p:sp>
            <p:nvSpPr>
              <p:cNvPr id="2588"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589"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2593" name="Ovaal 383"/>
            <p:cNvGrpSpPr/>
            <p:nvPr/>
          </p:nvGrpSpPr>
          <p:grpSpPr>
            <a:xfrm>
              <a:off x="98269" y="498484"/>
              <a:ext cx="260915" cy="269241"/>
              <a:chOff x="0" y="0"/>
              <a:chExt cx="260914" cy="269240"/>
            </a:xfrm>
          </p:grpSpPr>
          <p:sp>
            <p:nvSpPr>
              <p:cNvPr id="259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59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594" name="Rechthoek 38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2597" name="Ovaal 385"/>
            <p:cNvGrpSpPr/>
            <p:nvPr/>
          </p:nvGrpSpPr>
          <p:grpSpPr>
            <a:xfrm>
              <a:off x="98269" y="934809"/>
              <a:ext cx="260915" cy="269241"/>
              <a:chOff x="0" y="0"/>
              <a:chExt cx="260914" cy="269240"/>
            </a:xfrm>
          </p:grpSpPr>
          <p:sp>
            <p:nvSpPr>
              <p:cNvPr id="259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59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598" name="Rechthoek 38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pic>
        <p:nvPicPr>
          <p:cNvPr id="197" name="Graphic 196">
            <a:extLst>
              <a:ext uri="{FF2B5EF4-FFF2-40B4-BE49-F238E27FC236}">
                <a16:creationId xmlns:a16="http://schemas.microsoft.com/office/drawing/2014/main" id="{626F2F90-4D26-8C4B-A3B7-8C399CF807B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abel">
    <p:spTree>
      <p:nvGrpSpPr>
        <p:cNvPr id="1" name=""/>
        <p:cNvGrpSpPr/>
        <p:nvPr/>
      </p:nvGrpSpPr>
      <p:grpSpPr>
        <a:xfrm>
          <a:off x="0" y="0"/>
          <a:ext cx="0" cy="0"/>
          <a:chOff x="0" y="0"/>
          <a:chExt cx="0" cy="0"/>
        </a:xfrm>
      </p:grpSpPr>
      <p:grpSp>
        <p:nvGrpSpPr>
          <p:cNvPr id="2627" name="Instructie"/>
          <p:cNvGrpSpPr/>
          <p:nvPr/>
        </p:nvGrpSpPr>
        <p:grpSpPr>
          <a:xfrm>
            <a:off x="-7462" y="7107104"/>
            <a:ext cx="3391307" cy="1765091"/>
            <a:chOff x="0" y="0"/>
            <a:chExt cx="3391306" cy="1765089"/>
          </a:xfrm>
        </p:grpSpPr>
        <p:sp>
          <p:nvSpPr>
            <p:cNvPr id="2607"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626" name="Instructie"/>
            <p:cNvGrpSpPr/>
            <p:nvPr/>
          </p:nvGrpSpPr>
          <p:grpSpPr>
            <a:xfrm>
              <a:off x="98270" y="12607"/>
              <a:ext cx="3194766" cy="1752483"/>
              <a:chOff x="0" y="0"/>
              <a:chExt cx="3194765" cy="1752482"/>
            </a:xfrm>
          </p:grpSpPr>
          <p:grpSp>
            <p:nvGrpSpPr>
              <p:cNvPr id="2610" name="Rechthoek 17"/>
              <p:cNvGrpSpPr/>
              <p:nvPr/>
            </p:nvGrpSpPr>
            <p:grpSpPr>
              <a:xfrm>
                <a:off x="0" y="0"/>
                <a:ext cx="3194766" cy="431900"/>
                <a:chOff x="0" y="0"/>
                <a:chExt cx="3194764" cy="431899"/>
              </a:xfrm>
            </p:grpSpPr>
            <p:sp>
              <p:nvSpPr>
                <p:cNvPr id="2608"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609"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613" name="Ovaal 18"/>
              <p:cNvGrpSpPr/>
              <p:nvPr/>
            </p:nvGrpSpPr>
            <p:grpSpPr>
              <a:xfrm>
                <a:off x="0" y="485877"/>
                <a:ext cx="260915" cy="269241"/>
                <a:chOff x="0" y="0"/>
                <a:chExt cx="260914" cy="269240"/>
              </a:xfrm>
            </p:grpSpPr>
            <p:sp>
              <p:nvSpPr>
                <p:cNvPr id="261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61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614"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617" name="Ovaal 20"/>
              <p:cNvGrpSpPr/>
              <p:nvPr/>
            </p:nvGrpSpPr>
            <p:grpSpPr>
              <a:xfrm>
                <a:off x="0" y="922202"/>
                <a:ext cx="260915" cy="269241"/>
                <a:chOff x="0" y="0"/>
                <a:chExt cx="260914" cy="269240"/>
              </a:xfrm>
            </p:grpSpPr>
            <p:sp>
              <p:nvSpPr>
                <p:cNvPr id="261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61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618"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625" name="Groep 22"/>
              <p:cNvGrpSpPr/>
              <p:nvPr/>
            </p:nvGrpSpPr>
            <p:grpSpPr>
              <a:xfrm>
                <a:off x="2513632" y="470171"/>
                <a:ext cx="681134" cy="696748"/>
                <a:chOff x="0" y="0"/>
                <a:chExt cx="681132" cy="696747"/>
              </a:xfrm>
            </p:grpSpPr>
            <p:grpSp>
              <p:nvGrpSpPr>
                <p:cNvPr id="2623" name="Groep 23"/>
                <p:cNvGrpSpPr/>
                <p:nvPr/>
              </p:nvGrpSpPr>
              <p:grpSpPr>
                <a:xfrm>
                  <a:off x="197031" y="0"/>
                  <a:ext cx="287071" cy="379108"/>
                  <a:chOff x="0" y="0"/>
                  <a:chExt cx="287070" cy="379106"/>
                </a:xfrm>
              </p:grpSpPr>
              <p:sp>
                <p:nvSpPr>
                  <p:cNvPr id="2619"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620"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621"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622"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624"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640" name="Groep 9"/>
          <p:cNvGrpSpPr/>
          <p:nvPr/>
        </p:nvGrpSpPr>
        <p:grpSpPr>
          <a:xfrm>
            <a:off x="2982511" y="-1228655"/>
            <a:ext cx="6226977" cy="490402"/>
            <a:chOff x="0" y="0"/>
            <a:chExt cx="6226976" cy="490400"/>
          </a:xfrm>
        </p:grpSpPr>
        <p:sp>
          <p:nvSpPr>
            <p:cNvPr id="262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639" name="Groep 8"/>
            <p:cNvGrpSpPr/>
            <p:nvPr/>
          </p:nvGrpSpPr>
          <p:grpSpPr>
            <a:xfrm>
              <a:off x="0" y="0"/>
              <a:ext cx="6226975" cy="211381"/>
              <a:chOff x="0" y="0"/>
              <a:chExt cx="6226974" cy="211380"/>
            </a:xfrm>
          </p:grpSpPr>
          <p:sp>
            <p:nvSpPr>
              <p:cNvPr id="262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3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3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3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3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3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3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3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3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3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649" name="Group 4"/>
          <p:cNvGrpSpPr/>
          <p:nvPr/>
        </p:nvGrpSpPr>
        <p:grpSpPr>
          <a:xfrm>
            <a:off x="698501" y="5884314"/>
            <a:ext cx="1454912" cy="577167"/>
            <a:chOff x="0" y="0"/>
            <a:chExt cx="1454911" cy="577165"/>
          </a:xfrm>
        </p:grpSpPr>
        <p:sp>
          <p:nvSpPr>
            <p:cNvPr id="26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6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6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65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265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
        <p:nvSpPr>
          <p:cNvPr id="2652"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Tabel</a:t>
            </a:r>
          </a:p>
        </p:txBody>
      </p:sp>
      <p:grpSp>
        <p:nvGrpSpPr>
          <p:cNvPr id="2684" name="Instructie"/>
          <p:cNvGrpSpPr/>
          <p:nvPr/>
        </p:nvGrpSpPr>
        <p:grpSpPr>
          <a:xfrm>
            <a:off x="12441539" y="-99301"/>
            <a:ext cx="3391308" cy="7056603"/>
            <a:chOff x="0" y="0"/>
            <a:chExt cx="3391306" cy="7056601"/>
          </a:xfrm>
        </p:grpSpPr>
        <p:sp>
          <p:nvSpPr>
            <p:cNvPr id="2653" name="Rechthoek 83"/>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654" name="Ovaal 84"/>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655"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2656" name="Rechthoek 86"/>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2683" name="INSTRUCTIE"/>
            <p:cNvGrpSpPr/>
            <p:nvPr/>
          </p:nvGrpSpPr>
          <p:grpSpPr>
            <a:xfrm>
              <a:off x="114897" y="9349"/>
              <a:ext cx="3194766" cy="2347092"/>
              <a:chOff x="0" y="0"/>
              <a:chExt cx="3194765" cy="2347090"/>
            </a:xfrm>
          </p:grpSpPr>
          <p:grpSp>
            <p:nvGrpSpPr>
              <p:cNvPr id="2659" name="Rechthoek 34"/>
              <p:cNvGrpSpPr/>
              <p:nvPr/>
            </p:nvGrpSpPr>
            <p:grpSpPr>
              <a:xfrm>
                <a:off x="0" y="0"/>
                <a:ext cx="3194766" cy="431900"/>
                <a:chOff x="0" y="0"/>
                <a:chExt cx="3194764" cy="431899"/>
              </a:xfrm>
            </p:grpSpPr>
            <p:sp>
              <p:nvSpPr>
                <p:cNvPr id="2657"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658" name="TABEL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TABEL invoegen/veranderen</a:t>
                  </a:r>
                </a:p>
              </p:txBody>
            </p:sp>
          </p:grpSp>
          <p:grpSp>
            <p:nvGrpSpPr>
              <p:cNvPr id="2662" name="Ovaal 36"/>
              <p:cNvGrpSpPr/>
              <p:nvPr/>
            </p:nvGrpSpPr>
            <p:grpSpPr>
              <a:xfrm>
                <a:off x="0" y="483349"/>
                <a:ext cx="260915" cy="269241"/>
                <a:chOff x="0" y="0"/>
                <a:chExt cx="260914" cy="269240"/>
              </a:xfrm>
            </p:grpSpPr>
            <p:sp>
              <p:nvSpPr>
                <p:cNvPr id="266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66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663" name="Rechthoek 37"/>
              <p:cNvSpPr txBox="1"/>
              <p:nvPr/>
            </p:nvSpPr>
            <p:spPr>
              <a:xfrm>
                <a:off x="365680" y="488128"/>
                <a:ext cx="2829086" cy="6108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latin typeface="+mj-lt"/>
                    <a:ea typeface="+mj-ea"/>
                    <a:cs typeface="+mj-cs"/>
                    <a:sym typeface="Calibri"/>
                  </a:defRPr>
                </a:pPr>
                <a:r>
                  <a:t>Wanneer nodig, verwijder de bestaande tabel d.m.v. de </a:t>
                </a:r>
                <a:r>
                  <a:rPr b="1"/>
                  <a:t>‘Delete’-knop</a:t>
                </a:r>
                <a:r>
                  <a:t>. Klik op het pictogram om een nieuwe tabel in te voegen. </a:t>
                </a:r>
                <a:r>
                  <a:rPr i="1"/>
                  <a:t>(zie onderstaand voorbeeld).</a:t>
                </a:r>
              </a:p>
            </p:txBody>
          </p:sp>
          <p:grpSp>
            <p:nvGrpSpPr>
              <p:cNvPr id="2666" name="Ovaal 64"/>
              <p:cNvGrpSpPr/>
              <p:nvPr/>
            </p:nvGrpSpPr>
            <p:grpSpPr>
              <a:xfrm>
                <a:off x="0" y="1702646"/>
                <a:ext cx="260915" cy="269241"/>
                <a:chOff x="0" y="0"/>
                <a:chExt cx="260914" cy="269240"/>
              </a:xfrm>
            </p:grpSpPr>
            <p:sp>
              <p:nvSpPr>
                <p:cNvPr id="266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66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667" name="Rechthoek 65"/>
              <p:cNvSpPr txBox="1"/>
              <p:nvPr/>
            </p:nvSpPr>
            <p:spPr>
              <a:xfrm>
                <a:off x="365680" y="1707425"/>
                <a:ext cx="2817997"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latin typeface="+mj-lt"/>
                    <a:ea typeface="+mj-ea"/>
                    <a:cs typeface="+mj-cs"/>
                    <a:sym typeface="Calibri"/>
                  </a:defRPr>
                </a:pPr>
                <a:r>
                  <a:t>Selecteer het gewenste aantal rijen en kolommen en klik op </a:t>
                </a:r>
                <a:r>
                  <a:rPr b="1"/>
                  <a:t>‘OK’</a:t>
                </a:r>
                <a:r>
                  <a:t>.</a:t>
                </a:r>
              </a:p>
            </p:txBody>
          </p:sp>
          <p:grpSp>
            <p:nvGrpSpPr>
              <p:cNvPr id="2673" name="Groep 66"/>
              <p:cNvGrpSpPr/>
              <p:nvPr/>
            </p:nvGrpSpPr>
            <p:grpSpPr>
              <a:xfrm>
                <a:off x="365681" y="2137540"/>
                <a:ext cx="825501" cy="209551"/>
                <a:chOff x="0" y="0"/>
                <a:chExt cx="825500" cy="209550"/>
              </a:xfrm>
            </p:grpSpPr>
            <p:grpSp>
              <p:nvGrpSpPr>
                <p:cNvPr id="2670" name="Rechthoek 76"/>
                <p:cNvGrpSpPr/>
                <p:nvPr/>
              </p:nvGrpSpPr>
              <p:grpSpPr>
                <a:xfrm>
                  <a:off x="0" y="0"/>
                  <a:ext cx="825500" cy="209550"/>
                  <a:chOff x="0" y="0"/>
                  <a:chExt cx="825500" cy="209550"/>
                </a:xfrm>
              </p:grpSpPr>
              <p:sp>
                <p:nvSpPr>
                  <p:cNvPr id="2668"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669" name="OK"/>
                  <p:cNvSpPr txBox="1"/>
                  <p:nvPr/>
                </p:nvSpPr>
                <p:spPr>
                  <a:xfrm>
                    <a:off x="258350" y="41275"/>
                    <a:ext cx="560800"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chemeClr val="accent1"/>
                        </a:solidFill>
                        <a:latin typeface="+mj-lt"/>
                        <a:ea typeface="+mj-ea"/>
                        <a:cs typeface="+mj-cs"/>
                        <a:sym typeface="Calibri"/>
                      </a:defRPr>
                    </a:lvl1pPr>
                  </a:lstStyle>
                  <a:p>
                    <a:r>
                      <a:t>OK</a:t>
                    </a:r>
                  </a:p>
                </p:txBody>
              </p:sp>
            </p:grpSp>
            <p:sp>
              <p:nvSpPr>
                <p:cNvPr id="2671" name="Rechte verbindingslijn 77"/>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2672" name="Gelijkbenige driehoek 78"/>
                <p:cNvSpPr/>
                <p:nvPr/>
              </p:nvSpPr>
              <p:spPr>
                <a:xfrm rot="10800000">
                  <a:off x="691465" y="84054"/>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chemeClr val="accent1"/>
                      </a:solidFill>
                      <a:latin typeface="+mj-lt"/>
                      <a:ea typeface="+mj-ea"/>
                      <a:cs typeface="+mj-cs"/>
                      <a:sym typeface="Calibri"/>
                    </a:defRPr>
                  </a:pPr>
                  <a:endParaRPr/>
                </a:p>
              </p:txBody>
            </p:sp>
          </p:grpSp>
          <p:grpSp>
            <p:nvGrpSpPr>
              <p:cNvPr id="2682" name="Tabel icoon"/>
              <p:cNvGrpSpPr/>
              <p:nvPr/>
            </p:nvGrpSpPr>
            <p:grpSpPr>
              <a:xfrm>
                <a:off x="365682" y="1224192"/>
                <a:ext cx="375501" cy="339169"/>
                <a:chOff x="0" y="0"/>
                <a:chExt cx="375499" cy="339168"/>
              </a:xfrm>
            </p:grpSpPr>
            <p:sp>
              <p:nvSpPr>
                <p:cNvPr id="2674" name="Rechthoek 68"/>
                <p:cNvSpPr/>
                <p:nvPr/>
              </p:nvSpPr>
              <p:spPr>
                <a:xfrm>
                  <a:off x="0" y="-1"/>
                  <a:ext cx="375500" cy="33917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2400">
                      <a:solidFill>
                        <a:schemeClr val="accent1"/>
                      </a:solidFill>
                      <a:latin typeface="+mj-lt"/>
                      <a:ea typeface="+mj-ea"/>
                      <a:cs typeface="+mj-cs"/>
                      <a:sym typeface="Calibri"/>
                    </a:defRPr>
                  </a:pPr>
                  <a:endParaRPr/>
                </a:p>
              </p:txBody>
            </p:sp>
            <p:sp>
              <p:nvSpPr>
                <p:cNvPr id="2675" name="Rechthoek 69"/>
                <p:cNvSpPr/>
                <p:nvPr/>
              </p:nvSpPr>
              <p:spPr>
                <a:xfrm>
                  <a:off x="5745" y="5479"/>
                  <a:ext cx="369755" cy="66962"/>
                </a:xfrm>
                <a:prstGeom prst="rect">
                  <a:avLst/>
                </a:prstGeom>
                <a:solidFill>
                  <a:srgbClr val="6C6C6C"/>
                </a:solidFill>
                <a:ln w="12700" cap="flat">
                  <a:noFill/>
                  <a:miter lim="400000"/>
                </a:ln>
                <a:effectLst/>
              </p:spPr>
              <p:txBody>
                <a:bodyPr wrap="square" lIns="45719" tIns="45719" rIns="45719" bIns="45719" numCol="1" anchor="ctr">
                  <a:noAutofit/>
                </a:bodyPr>
                <a:lstStyle/>
                <a:p>
                  <a:pPr algn="ctr">
                    <a:defRPr sz="2400">
                      <a:solidFill>
                        <a:schemeClr val="accent1"/>
                      </a:solidFill>
                      <a:latin typeface="+mj-lt"/>
                      <a:ea typeface="+mj-ea"/>
                      <a:cs typeface="+mj-cs"/>
                      <a:sym typeface="Calibri"/>
                    </a:defRPr>
                  </a:pPr>
                  <a:endParaRPr/>
                </a:p>
              </p:txBody>
            </p:sp>
            <p:sp>
              <p:nvSpPr>
                <p:cNvPr id="2676" name="Rechte verbindingslijn 70"/>
                <p:cNvSpPr/>
                <p:nvPr/>
              </p:nvSpPr>
              <p:spPr>
                <a:xfrm flipH="1">
                  <a:off x="128823" y="70111"/>
                  <a:ext cx="1" cy="266727"/>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2677" name="Rechte verbindingslijn 71"/>
                <p:cNvSpPr/>
                <p:nvPr/>
              </p:nvSpPr>
              <p:spPr>
                <a:xfrm flipH="1">
                  <a:off x="248000" y="70111"/>
                  <a:ext cx="1" cy="266727"/>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2678" name="Rechte verbindingslijn 72"/>
                <p:cNvSpPr/>
                <p:nvPr/>
              </p:nvSpPr>
              <p:spPr>
                <a:xfrm flipH="1" flipV="1">
                  <a:off x="5663" y="137936"/>
                  <a:ext cx="369837" cy="1"/>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2679" name="Rechte verbindingslijn 73"/>
                <p:cNvSpPr/>
                <p:nvPr/>
              </p:nvSpPr>
              <p:spPr>
                <a:xfrm flipH="1" flipV="1">
                  <a:off x="5663" y="207843"/>
                  <a:ext cx="369837" cy="1"/>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2680" name="Rechte verbindingslijn 74"/>
                <p:cNvSpPr/>
                <p:nvPr/>
              </p:nvSpPr>
              <p:spPr>
                <a:xfrm flipH="1" flipV="1">
                  <a:off x="5663" y="275419"/>
                  <a:ext cx="369837" cy="1"/>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2681" name="Rechthoek 75"/>
                <p:cNvSpPr/>
                <p:nvPr/>
              </p:nvSpPr>
              <p:spPr>
                <a:xfrm>
                  <a:off x="0" y="-1"/>
                  <a:ext cx="375500" cy="339170"/>
                </a:xfrm>
                <a:prstGeom prst="rect">
                  <a:avLst/>
                </a:prstGeom>
                <a:noFill/>
                <a:ln w="12700" cap="flat">
                  <a:solidFill>
                    <a:srgbClr val="6C6C6C"/>
                  </a:solidFill>
                  <a:prstDash val="solid"/>
                  <a:miter lim="800000"/>
                </a:ln>
                <a:effectLst/>
              </p:spPr>
              <p:txBody>
                <a:bodyPr wrap="square" lIns="45719" tIns="45719" rIns="45719" bIns="45719" numCol="1" anchor="ctr">
                  <a:noAutofit/>
                </a:bodyPr>
                <a:lstStyle/>
                <a:p>
                  <a:pPr algn="ctr">
                    <a:defRPr sz="2400">
                      <a:solidFill>
                        <a:schemeClr val="accent1"/>
                      </a:solidFill>
                      <a:latin typeface="+mj-lt"/>
                      <a:ea typeface="+mj-ea"/>
                      <a:cs typeface="+mj-cs"/>
                      <a:sym typeface="Calibri"/>
                    </a:defRPr>
                  </a:pPr>
                  <a:endParaRPr/>
                </a:p>
              </p:txBody>
            </p:sp>
          </p:grpSp>
        </p:grpSp>
      </p:gr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Vlam Volledig">
    <p:spTree>
      <p:nvGrpSpPr>
        <p:cNvPr id="1" name=""/>
        <p:cNvGrpSpPr/>
        <p:nvPr/>
      </p:nvGrpSpPr>
      <p:grpSpPr>
        <a:xfrm>
          <a:off x="0" y="0"/>
          <a:ext cx="0" cy="0"/>
          <a:chOff x="0" y="0"/>
          <a:chExt cx="0" cy="0"/>
        </a:xfrm>
      </p:grpSpPr>
      <p:grpSp>
        <p:nvGrpSpPr>
          <p:cNvPr id="2711" name="Instructie"/>
          <p:cNvGrpSpPr/>
          <p:nvPr/>
        </p:nvGrpSpPr>
        <p:grpSpPr>
          <a:xfrm>
            <a:off x="-7462" y="7107104"/>
            <a:ext cx="3391307" cy="1765091"/>
            <a:chOff x="0" y="0"/>
            <a:chExt cx="3391306" cy="1765089"/>
          </a:xfrm>
        </p:grpSpPr>
        <p:sp>
          <p:nvSpPr>
            <p:cNvPr id="2691"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710" name="Instructie"/>
            <p:cNvGrpSpPr/>
            <p:nvPr/>
          </p:nvGrpSpPr>
          <p:grpSpPr>
            <a:xfrm>
              <a:off x="98270" y="12607"/>
              <a:ext cx="3194766" cy="1752483"/>
              <a:chOff x="0" y="0"/>
              <a:chExt cx="3194765" cy="1752482"/>
            </a:xfrm>
          </p:grpSpPr>
          <p:grpSp>
            <p:nvGrpSpPr>
              <p:cNvPr id="2694" name="Rechthoek 17"/>
              <p:cNvGrpSpPr/>
              <p:nvPr/>
            </p:nvGrpSpPr>
            <p:grpSpPr>
              <a:xfrm>
                <a:off x="0" y="0"/>
                <a:ext cx="3194766" cy="431900"/>
                <a:chOff x="0" y="0"/>
                <a:chExt cx="3194764" cy="431899"/>
              </a:xfrm>
            </p:grpSpPr>
            <p:sp>
              <p:nvSpPr>
                <p:cNvPr id="2692"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693"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697" name="Ovaal 18"/>
              <p:cNvGrpSpPr/>
              <p:nvPr/>
            </p:nvGrpSpPr>
            <p:grpSpPr>
              <a:xfrm>
                <a:off x="0" y="485877"/>
                <a:ext cx="260915" cy="269241"/>
                <a:chOff x="0" y="0"/>
                <a:chExt cx="260914" cy="269240"/>
              </a:xfrm>
            </p:grpSpPr>
            <p:sp>
              <p:nvSpPr>
                <p:cNvPr id="269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696"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698"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701" name="Ovaal 20"/>
              <p:cNvGrpSpPr/>
              <p:nvPr/>
            </p:nvGrpSpPr>
            <p:grpSpPr>
              <a:xfrm>
                <a:off x="0" y="922202"/>
                <a:ext cx="260915" cy="269241"/>
                <a:chOff x="0" y="0"/>
                <a:chExt cx="260914" cy="269240"/>
              </a:xfrm>
            </p:grpSpPr>
            <p:sp>
              <p:nvSpPr>
                <p:cNvPr id="269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700"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702"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709" name="Groep 22"/>
              <p:cNvGrpSpPr/>
              <p:nvPr/>
            </p:nvGrpSpPr>
            <p:grpSpPr>
              <a:xfrm>
                <a:off x="2513632" y="470171"/>
                <a:ext cx="681134" cy="696748"/>
                <a:chOff x="0" y="0"/>
                <a:chExt cx="681132" cy="696747"/>
              </a:xfrm>
            </p:grpSpPr>
            <p:grpSp>
              <p:nvGrpSpPr>
                <p:cNvPr id="2707" name="Groep 23"/>
                <p:cNvGrpSpPr/>
                <p:nvPr/>
              </p:nvGrpSpPr>
              <p:grpSpPr>
                <a:xfrm>
                  <a:off x="197031" y="0"/>
                  <a:ext cx="287071" cy="379108"/>
                  <a:chOff x="0" y="0"/>
                  <a:chExt cx="287070" cy="379106"/>
                </a:xfrm>
              </p:grpSpPr>
              <p:sp>
                <p:nvSpPr>
                  <p:cNvPr id="2703"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704"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705"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706"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708"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724" name="Groep 9"/>
          <p:cNvGrpSpPr/>
          <p:nvPr/>
        </p:nvGrpSpPr>
        <p:grpSpPr>
          <a:xfrm>
            <a:off x="2982511" y="-1228655"/>
            <a:ext cx="6226977" cy="490402"/>
            <a:chOff x="0" y="0"/>
            <a:chExt cx="6226976" cy="490400"/>
          </a:xfrm>
        </p:grpSpPr>
        <p:sp>
          <p:nvSpPr>
            <p:cNvPr id="2712"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723" name="Groep 8"/>
            <p:cNvGrpSpPr/>
            <p:nvPr/>
          </p:nvGrpSpPr>
          <p:grpSpPr>
            <a:xfrm>
              <a:off x="0" y="0"/>
              <a:ext cx="6226975" cy="211381"/>
              <a:chOff x="0" y="0"/>
              <a:chExt cx="6226974" cy="211380"/>
            </a:xfrm>
          </p:grpSpPr>
          <p:sp>
            <p:nvSpPr>
              <p:cNvPr id="2713"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4"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5"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6"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7"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8"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9"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0"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1"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2"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733" name="Group 4"/>
          <p:cNvGrpSpPr/>
          <p:nvPr/>
        </p:nvGrpSpPr>
        <p:grpSpPr>
          <a:xfrm>
            <a:off x="698501" y="5884314"/>
            <a:ext cx="1454912" cy="577167"/>
            <a:chOff x="0" y="0"/>
            <a:chExt cx="1454911" cy="577165"/>
          </a:xfrm>
        </p:grpSpPr>
        <p:sp>
          <p:nvSpPr>
            <p:cNvPr id="2725"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726"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7"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8"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9"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730"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1"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2"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734" name="Body Level One…"/>
          <p:cNvSpPr txBox="1">
            <a:spLocks noGrp="1"/>
          </p:cNvSpPr>
          <p:nvPr>
            <p:ph type="body" sz="half" idx="1" hasCustomPrompt="1"/>
          </p:nvPr>
        </p:nvSpPr>
        <p:spPr>
          <a:xfrm>
            <a:off x="3832304" y="949720"/>
            <a:ext cx="4841798" cy="4746093"/>
          </a:xfrm>
          <a:prstGeom prst="rect">
            <a:avLst/>
          </a:prstGeom>
          <a:solidFill>
            <a:schemeClr val="accent1"/>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2735"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Vlam Volledig</a:t>
            </a:r>
          </a:p>
        </p:txBody>
      </p:sp>
      <p:grpSp>
        <p:nvGrpSpPr>
          <p:cNvPr id="2835" name="Instructie"/>
          <p:cNvGrpSpPr/>
          <p:nvPr/>
        </p:nvGrpSpPr>
        <p:grpSpPr>
          <a:xfrm>
            <a:off x="-3666329" y="-99301"/>
            <a:ext cx="3391308" cy="7056603"/>
            <a:chOff x="0" y="0"/>
            <a:chExt cx="3391306" cy="7056601"/>
          </a:xfrm>
        </p:grpSpPr>
        <p:sp>
          <p:nvSpPr>
            <p:cNvPr id="2736" name="Rechthoek 186"/>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737" name="Rechthoek 187"/>
            <p:cNvSpPr/>
            <p:nvPr/>
          </p:nvSpPr>
          <p:spPr>
            <a:xfrm>
              <a:off x="206436" y="1806190"/>
              <a:ext cx="3086600" cy="4148413"/>
            </a:xfrm>
            <a:prstGeom prst="rect">
              <a:avLst/>
            </a:prstGeom>
            <a:solidFill>
              <a:schemeClr val="accent1"/>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740" name="Rechthoek 97"/>
            <p:cNvGrpSpPr/>
            <p:nvPr/>
          </p:nvGrpSpPr>
          <p:grpSpPr>
            <a:xfrm>
              <a:off x="97162" y="490143"/>
              <a:ext cx="393460" cy="184059"/>
              <a:chOff x="0" y="0"/>
              <a:chExt cx="393459" cy="184057"/>
            </a:xfrm>
          </p:grpSpPr>
          <p:sp>
            <p:nvSpPr>
              <p:cNvPr id="2738"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39"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2741" name="Rechthoek 98"/>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2751" name="Groep 100"/>
            <p:cNvGrpSpPr/>
            <p:nvPr/>
          </p:nvGrpSpPr>
          <p:grpSpPr>
            <a:xfrm>
              <a:off x="350475" y="754659"/>
              <a:ext cx="137190" cy="108009"/>
              <a:chOff x="0" y="0"/>
              <a:chExt cx="137188" cy="108008"/>
            </a:xfrm>
          </p:grpSpPr>
          <p:grpSp>
            <p:nvGrpSpPr>
              <p:cNvPr id="2747" name="Groep 163"/>
              <p:cNvGrpSpPr/>
              <p:nvPr/>
            </p:nvGrpSpPr>
            <p:grpSpPr>
              <a:xfrm>
                <a:off x="0" y="0"/>
                <a:ext cx="137190" cy="108009"/>
                <a:chOff x="0" y="0"/>
                <a:chExt cx="137188" cy="108008"/>
              </a:xfrm>
            </p:grpSpPr>
            <p:sp>
              <p:nvSpPr>
                <p:cNvPr id="2742" name="Rechte verbindingslijn 167"/>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43" name="Rechte verbindingslijn 168"/>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44" name="Rechte verbindingslijn 169"/>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45" name="Rechte verbindingslijn 170"/>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46" name="Rechte verbindingslijn 171"/>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750" name="Groep 164"/>
              <p:cNvGrpSpPr/>
              <p:nvPr/>
            </p:nvGrpSpPr>
            <p:grpSpPr>
              <a:xfrm>
                <a:off x="52" y="26196"/>
                <a:ext cx="66718" cy="54523"/>
                <a:chOff x="0" y="0"/>
                <a:chExt cx="66716" cy="54521"/>
              </a:xfrm>
            </p:grpSpPr>
            <p:sp>
              <p:nvSpPr>
                <p:cNvPr id="2748" name="Rechthoek 165"/>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749" name="Pijl: punthaak 166"/>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2761" name="Groep 101"/>
            <p:cNvGrpSpPr/>
            <p:nvPr/>
          </p:nvGrpSpPr>
          <p:grpSpPr>
            <a:xfrm>
              <a:off x="107595" y="754659"/>
              <a:ext cx="137190" cy="108009"/>
              <a:chOff x="0" y="0"/>
              <a:chExt cx="137188" cy="108008"/>
            </a:xfrm>
          </p:grpSpPr>
          <p:grpSp>
            <p:nvGrpSpPr>
              <p:cNvPr id="2757" name="Groep 154"/>
              <p:cNvGrpSpPr/>
              <p:nvPr/>
            </p:nvGrpSpPr>
            <p:grpSpPr>
              <a:xfrm>
                <a:off x="0" y="0"/>
                <a:ext cx="137190" cy="108009"/>
                <a:chOff x="0" y="0"/>
                <a:chExt cx="137188" cy="108008"/>
              </a:xfrm>
            </p:grpSpPr>
            <p:sp>
              <p:nvSpPr>
                <p:cNvPr id="2752" name="Rechte verbindingslijn 158"/>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53" name="Rechte verbindingslijn 159"/>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54" name="Rechte verbindingslijn 160"/>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55" name="Rechte verbindingslijn 161"/>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56" name="Rechte verbindingslijn 162"/>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760" name="Groep 155"/>
              <p:cNvGrpSpPr/>
              <p:nvPr/>
            </p:nvGrpSpPr>
            <p:grpSpPr>
              <a:xfrm>
                <a:off x="51" y="26196"/>
                <a:ext cx="66718" cy="54523"/>
                <a:chOff x="0" y="0"/>
                <a:chExt cx="66716" cy="54521"/>
              </a:xfrm>
            </p:grpSpPr>
            <p:sp>
              <p:nvSpPr>
                <p:cNvPr id="2758" name="Rechthoek 156"/>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759" name="Pijl: punthaak 157"/>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2762" name="Rechte verbindingslijn 102"/>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2763" name="Rechte verbindingslijn 103"/>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2775" name="Groep 104"/>
            <p:cNvGrpSpPr/>
            <p:nvPr/>
          </p:nvGrpSpPr>
          <p:grpSpPr>
            <a:xfrm>
              <a:off x="784582" y="491641"/>
              <a:ext cx="268739" cy="248382"/>
              <a:chOff x="0" y="0"/>
              <a:chExt cx="268738" cy="248381"/>
            </a:xfrm>
          </p:grpSpPr>
          <p:sp>
            <p:nvSpPr>
              <p:cNvPr id="2764" name="Rechthoek 143"/>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774" name="Groep 144"/>
              <p:cNvGrpSpPr/>
              <p:nvPr/>
            </p:nvGrpSpPr>
            <p:grpSpPr>
              <a:xfrm>
                <a:off x="43069" y="52310"/>
                <a:ext cx="182599" cy="143760"/>
                <a:chOff x="0" y="0"/>
                <a:chExt cx="182597" cy="143759"/>
              </a:xfrm>
            </p:grpSpPr>
            <p:grpSp>
              <p:nvGrpSpPr>
                <p:cNvPr id="2770" name="Groep 145"/>
                <p:cNvGrpSpPr/>
                <p:nvPr/>
              </p:nvGrpSpPr>
              <p:grpSpPr>
                <a:xfrm>
                  <a:off x="0" y="0"/>
                  <a:ext cx="182599" cy="143760"/>
                  <a:chOff x="0" y="0"/>
                  <a:chExt cx="182597" cy="143759"/>
                </a:xfrm>
              </p:grpSpPr>
              <p:sp>
                <p:nvSpPr>
                  <p:cNvPr id="2765" name="Rechte verbindingslijn 149"/>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66" name="Rechte verbindingslijn 150"/>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67" name="Rechte verbindingslijn 151"/>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68" name="Rechte verbindingslijn 152"/>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69" name="Rechte verbindingslijn 153"/>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773" name="Groep 146"/>
                <p:cNvGrpSpPr/>
                <p:nvPr/>
              </p:nvGrpSpPr>
              <p:grpSpPr>
                <a:xfrm>
                  <a:off x="68" y="34868"/>
                  <a:ext cx="88802" cy="72569"/>
                  <a:chOff x="0" y="0"/>
                  <a:chExt cx="88800" cy="72568"/>
                </a:xfrm>
              </p:grpSpPr>
              <p:sp>
                <p:nvSpPr>
                  <p:cNvPr id="2771" name="Rechthoek 147"/>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772" name="Pijl: punthaak 148"/>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2787" name="Groep 105"/>
            <p:cNvGrpSpPr/>
            <p:nvPr/>
          </p:nvGrpSpPr>
          <p:grpSpPr>
            <a:xfrm>
              <a:off x="784582" y="800638"/>
              <a:ext cx="268739" cy="248382"/>
              <a:chOff x="0" y="0"/>
              <a:chExt cx="268738" cy="248381"/>
            </a:xfrm>
          </p:grpSpPr>
          <p:sp>
            <p:nvSpPr>
              <p:cNvPr id="2776" name="Rechthoek 132"/>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786" name="Groep 133"/>
              <p:cNvGrpSpPr/>
              <p:nvPr/>
            </p:nvGrpSpPr>
            <p:grpSpPr>
              <a:xfrm>
                <a:off x="43069" y="52310"/>
                <a:ext cx="182599" cy="143760"/>
                <a:chOff x="0" y="0"/>
                <a:chExt cx="182597" cy="143759"/>
              </a:xfrm>
            </p:grpSpPr>
            <p:grpSp>
              <p:nvGrpSpPr>
                <p:cNvPr id="2782" name="Groep 134"/>
                <p:cNvGrpSpPr/>
                <p:nvPr/>
              </p:nvGrpSpPr>
              <p:grpSpPr>
                <a:xfrm>
                  <a:off x="0" y="0"/>
                  <a:ext cx="182599" cy="143760"/>
                  <a:chOff x="0" y="0"/>
                  <a:chExt cx="182597" cy="143759"/>
                </a:xfrm>
              </p:grpSpPr>
              <p:sp>
                <p:nvSpPr>
                  <p:cNvPr id="2777" name="Rechte verbindingslijn 138"/>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78" name="Rechte verbindingslijn 139"/>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79" name="Rechte verbindingslijn 140"/>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80" name="Rechte verbindingslijn 141"/>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81" name="Rechte verbindingslijn 142"/>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785" name="Groep 135"/>
                <p:cNvGrpSpPr/>
                <p:nvPr/>
              </p:nvGrpSpPr>
              <p:grpSpPr>
                <a:xfrm>
                  <a:off x="69" y="34868"/>
                  <a:ext cx="88802" cy="72569"/>
                  <a:chOff x="0" y="0"/>
                  <a:chExt cx="88800" cy="72568"/>
                </a:xfrm>
              </p:grpSpPr>
              <p:sp>
                <p:nvSpPr>
                  <p:cNvPr id="2783" name="Rechthoek 136"/>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784" name="Pijl: punthaak 137"/>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2788" name="Rechthoek 106"/>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2789" name="Rechthoek 107"/>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2790" name="Rechthoek 117"/>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2793" name="Rechthoek 118"/>
            <p:cNvGrpSpPr/>
            <p:nvPr/>
          </p:nvGrpSpPr>
          <p:grpSpPr>
            <a:xfrm>
              <a:off x="98270" y="9349"/>
              <a:ext cx="3194765" cy="431901"/>
              <a:chOff x="0" y="0"/>
              <a:chExt cx="3194764" cy="431899"/>
            </a:xfrm>
          </p:grpSpPr>
          <p:sp>
            <p:nvSpPr>
              <p:cNvPr id="279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792"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2796" name="Groep 129"/>
            <p:cNvGrpSpPr/>
            <p:nvPr/>
          </p:nvGrpSpPr>
          <p:grpSpPr>
            <a:xfrm>
              <a:off x="3025479" y="6053864"/>
              <a:ext cx="267557" cy="267556"/>
              <a:chOff x="0" y="0"/>
              <a:chExt cx="267555" cy="267555"/>
            </a:xfrm>
          </p:grpSpPr>
          <p:sp>
            <p:nvSpPr>
              <p:cNvPr id="2794" name="Ovaal 130"/>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795"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2833" name="Groep 189"/>
            <p:cNvGrpSpPr/>
            <p:nvPr/>
          </p:nvGrpSpPr>
          <p:grpSpPr>
            <a:xfrm>
              <a:off x="97162" y="2004378"/>
              <a:ext cx="3195873" cy="3780656"/>
              <a:chOff x="0" y="0"/>
              <a:chExt cx="3195872" cy="3780655"/>
            </a:xfrm>
          </p:grpSpPr>
          <p:grpSp>
            <p:nvGrpSpPr>
              <p:cNvPr id="2799" name="Ovaal 99"/>
              <p:cNvGrpSpPr/>
              <p:nvPr/>
            </p:nvGrpSpPr>
            <p:grpSpPr>
              <a:xfrm>
                <a:off x="0" y="-1"/>
                <a:ext cx="260915" cy="269242"/>
                <a:chOff x="0" y="0"/>
                <a:chExt cx="260914" cy="269240"/>
              </a:xfrm>
            </p:grpSpPr>
            <p:sp>
              <p:nvSpPr>
                <p:cNvPr id="279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79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00" name="Rechthoek 108"/>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rgbClr val="FFFFFF"/>
                  </a:buClr>
                  <a:buSzPct val="100000"/>
                  <a:buChar char="▪"/>
                  <a:defRPr sz="1600">
                    <a:solidFill>
                      <a:srgbClr val="FFFFFF"/>
                    </a:solidFill>
                  </a:defRPr>
                </a:lvl1pPr>
              </a:lstStyle>
              <a:p>
                <a:r>
                  <a:t>Bullets</a:t>
                </a:r>
              </a:p>
            </p:txBody>
          </p:sp>
          <p:grpSp>
            <p:nvGrpSpPr>
              <p:cNvPr id="2803" name="Ovaal 109"/>
              <p:cNvGrpSpPr/>
              <p:nvPr/>
            </p:nvGrpSpPr>
            <p:grpSpPr>
              <a:xfrm>
                <a:off x="0" y="435349"/>
                <a:ext cx="260915" cy="269241"/>
                <a:chOff x="0" y="0"/>
                <a:chExt cx="260914" cy="269240"/>
              </a:xfrm>
            </p:grpSpPr>
            <p:sp>
              <p:nvSpPr>
                <p:cNvPr id="280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0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04" name="Rechthoek 110"/>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rgbClr val="FFFFFF"/>
                  </a:buClr>
                  <a:buSzPct val="100000"/>
                  <a:buChar char="▪"/>
                  <a:defRPr sz="1600">
                    <a:solidFill>
                      <a:srgbClr val="FFFFFF"/>
                    </a:solidFill>
                  </a:defRPr>
                </a:pPr>
                <a:r>
                  <a:t>Sub-bullets</a:t>
                </a:r>
              </a:p>
            </p:txBody>
          </p:sp>
          <p:grpSp>
            <p:nvGrpSpPr>
              <p:cNvPr id="2807" name="Ovaal 111"/>
              <p:cNvGrpSpPr/>
              <p:nvPr/>
            </p:nvGrpSpPr>
            <p:grpSpPr>
              <a:xfrm>
                <a:off x="0" y="870698"/>
                <a:ext cx="260915" cy="269241"/>
                <a:chOff x="0" y="0"/>
                <a:chExt cx="260914" cy="269240"/>
              </a:xfrm>
            </p:grpSpPr>
            <p:sp>
              <p:nvSpPr>
                <p:cNvPr id="280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06"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2808" name="Rechthoek 112"/>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solidFill>
                      <a:srgbClr val="FFFFFF"/>
                    </a:solidFill>
                  </a:defRPr>
                </a:pPr>
                <a:r>
                  <a:t>Leestekst</a:t>
                </a:r>
              </a:p>
            </p:txBody>
          </p:sp>
          <p:grpSp>
            <p:nvGrpSpPr>
              <p:cNvPr id="2811" name="Ovaal 113"/>
              <p:cNvGrpSpPr/>
              <p:nvPr/>
            </p:nvGrpSpPr>
            <p:grpSpPr>
              <a:xfrm>
                <a:off x="0" y="1306047"/>
                <a:ext cx="260915" cy="269241"/>
                <a:chOff x="0" y="0"/>
                <a:chExt cx="260914" cy="269240"/>
              </a:xfrm>
            </p:grpSpPr>
            <p:sp>
              <p:nvSpPr>
                <p:cNvPr id="280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10"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2812" name="Rechthoek 114"/>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rgbClr val="FFFFFF"/>
                    </a:solidFill>
                    <a:latin typeface="Roboto Slab Regular Regular"/>
                    <a:ea typeface="Roboto Slab Regular Regular"/>
                    <a:cs typeface="Roboto Slab Regular Regular"/>
                    <a:sym typeface="Roboto Slab Regular Regular"/>
                  </a:defRPr>
                </a:pPr>
                <a:r>
                  <a:t>Subtitel</a:t>
                </a:r>
              </a:p>
            </p:txBody>
          </p:sp>
          <p:grpSp>
            <p:nvGrpSpPr>
              <p:cNvPr id="2815" name="Ovaal 115"/>
              <p:cNvGrpSpPr/>
              <p:nvPr/>
            </p:nvGrpSpPr>
            <p:grpSpPr>
              <a:xfrm>
                <a:off x="0" y="1741396"/>
                <a:ext cx="260915" cy="269241"/>
                <a:chOff x="0" y="0"/>
                <a:chExt cx="260914" cy="269240"/>
              </a:xfrm>
            </p:grpSpPr>
            <p:sp>
              <p:nvSpPr>
                <p:cNvPr id="281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14"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2816" name="Rechthoek 116"/>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rgbClr val="FFFFFF"/>
                  </a:buClr>
                  <a:buSzPct val="100000"/>
                  <a:buAutoNum type="arabicPeriod"/>
                  <a:defRPr sz="1600">
                    <a:solidFill>
                      <a:srgbClr val="FFFFFF"/>
                    </a:solidFill>
                  </a:defRPr>
                </a:pPr>
                <a:r>
                  <a:t>Numerieke bullets</a:t>
                </a:r>
              </a:p>
            </p:txBody>
          </p:sp>
          <p:grpSp>
            <p:nvGrpSpPr>
              <p:cNvPr id="2819" name="Ovaal 120"/>
              <p:cNvGrpSpPr/>
              <p:nvPr/>
            </p:nvGrpSpPr>
            <p:grpSpPr>
              <a:xfrm>
                <a:off x="0" y="2176745"/>
                <a:ext cx="260915" cy="269241"/>
                <a:chOff x="0" y="0"/>
                <a:chExt cx="260914" cy="269240"/>
              </a:xfrm>
            </p:grpSpPr>
            <p:sp>
              <p:nvSpPr>
                <p:cNvPr id="281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18"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2820" name="Rechthoek 121"/>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rgbClr val="FFFFFF"/>
                  </a:buClr>
                  <a:buSzPct val="100000"/>
                  <a:buAutoNum type="alphaLcPeriod"/>
                  <a:defRPr sz="1600">
                    <a:solidFill>
                      <a:srgbClr val="FFFFFF"/>
                    </a:solidFill>
                  </a:defRPr>
                </a:pPr>
                <a:r>
                  <a:t># Abc</a:t>
                </a:r>
              </a:p>
            </p:txBody>
          </p:sp>
          <p:grpSp>
            <p:nvGrpSpPr>
              <p:cNvPr id="2823" name="Ovaal 122"/>
              <p:cNvGrpSpPr/>
              <p:nvPr/>
            </p:nvGrpSpPr>
            <p:grpSpPr>
              <a:xfrm>
                <a:off x="0" y="2612094"/>
                <a:ext cx="260915" cy="269241"/>
                <a:chOff x="0" y="0"/>
                <a:chExt cx="260914" cy="269240"/>
              </a:xfrm>
            </p:grpSpPr>
            <p:sp>
              <p:nvSpPr>
                <p:cNvPr id="282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22"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2824" name="Rechthoek 123"/>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rgbClr val="FFFFFF"/>
                  </a:buClr>
                  <a:buSzPct val="100000"/>
                  <a:buChar char="▪"/>
                  <a:defRPr sz="1600">
                    <a:solidFill>
                      <a:srgbClr val="FFFFFF"/>
                    </a:solidFill>
                  </a:defRPr>
                </a:pPr>
                <a:r>
                  <a:t># Bullets</a:t>
                </a:r>
              </a:p>
            </p:txBody>
          </p:sp>
          <p:grpSp>
            <p:nvGrpSpPr>
              <p:cNvPr id="2827" name="Ovaal 124"/>
              <p:cNvGrpSpPr/>
              <p:nvPr/>
            </p:nvGrpSpPr>
            <p:grpSpPr>
              <a:xfrm>
                <a:off x="0" y="3047443"/>
                <a:ext cx="260915" cy="269241"/>
                <a:chOff x="0" y="0"/>
                <a:chExt cx="260914" cy="269240"/>
              </a:xfrm>
            </p:grpSpPr>
            <p:sp>
              <p:nvSpPr>
                <p:cNvPr id="282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26"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2828" name="Rechthoek 125"/>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solidFill>
                      <a:srgbClr val="FFFFFF"/>
                    </a:solidFill>
                  </a:defRPr>
                </a:pPr>
                <a:r>
                  <a:t>Cursief</a:t>
                </a:r>
              </a:p>
            </p:txBody>
          </p:sp>
          <p:grpSp>
            <p:nvGrpSpPr>
              <p:cNvPr id="2831" name="Ovaal 126"/>
              <p:cNvGrpSpPr/>
              <p:nvPr/>
            </p:nvGrpSpPr>
            <p:grpSpPr>
              <a:xfrm>
                <a:off x="0" y="3482796"/>
                <a:ext cx="260915" cy="269241"/>
                <a:chOff x="0" y="0"/>
                <a:chExt cx="260914" cy="269240"/>
              </a:xfrm>
            </p:grpSpPr>
            <p:sp>
              <p:nvSpPr>
                <p:cNvPr id="282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30"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2832" name="Rechthoek 127"/>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solidFill>
                      <a:srgbClr val="FFFFFF"/>
                    </a:solidFill>
                    <a:latin typeface="Roboto Slab Regular Regular"/>
                    <a:ea typeface="Roboto Slab Regular Regular"/>
                    <a:cs typeface="Roboto Slab Regular Regular"/>
                    <a:sym typeface="Roboto Slab Regular Regular"/>
                  </a:defRPr>
                </a:pPr>
                <a:r>
                  <a:t>Alt. Subtitel</a:t>
                </a:r>
              </a:p>
            </p:txBody>
          </p:sp>
        </p:grpSp>
        <p:sp>
          <p:nvSpPr>
            <p:cNvPr id="2834" name="Rechthoek 185"/>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grpSp>
        <p:nvGrpSpPr>
          <p:cNvPr id="2848" name="Groep 176"/>
          <p:cNvGrpSpPr/>
          <p:nvPr/>
        </p:nvGrpSpPr>
        <p:grpSpPr>
          <a:xfrm>
            <a:off x="-7461" y="-1785441"/>
            <a:ext cx="2591201" cy="1583829"/>
            <a:chOff x="0" y="0"/>
            <a:chExt cx="2591200" cy="1583828"/>
          </a:xfrm>
        </p:grpSpPr>
        <p:sp>
          <p:nvSpPr>
            <p:cNvPr id="2836" name="Rechthoek 177"/>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839" name="Rechthoek 178"/>
            <p:cNvGrpSpPr/>
            <p:nvPr/>
          </p:nvGrpSpPr>
          <p:grpSpPr>
            <a:xfrm>
              <a:off x="98270" y="102557"/>
              <a:ext cx="2412001" cy="252001"/>
              <a:chOff x="0" y="0"/>
              <a:chExt cx="2412000" cy="252000"/>
            </a:xfrm>
          </p:grpSpPr>
          <p:sp>
            <p:nvSpPr>
              <p:cNvPr id="2837"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838"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2842" name="Ovaal 179"/>
            <p:cNvGrpSpPr/>
            <p:nvPr/>
          </p:nvGrpSpPr>
          <p:grpSpPr>
            <a:xfrm>
              <a:off x="98269" y="498484"/>
              <a:ext cx="260915" cy="269241"/>
              <a:chOff x="0" y="0"/>
              <a:chExt cx="260914" cy="269240"/>
            </a:xfrm>
          </p:grpSpPr>
          <p:sp>
            <p:nvSpPr>
              <p:cNvPr id="284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4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43" name="Rechthoek 180"/>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2846" name="Ovaal 181"/>
            <p:cNvGrpSpPr/>
            <p:nvPr/>
          </p:nvGrpSpPr>
          <p:grpSpPr>
            <a:xfrm>
              <a:off x="98269" y="934809"/>
              <a:ext cx="260915" cy="269241"/>
              <a:chOff x="0" y="0"/>
              <a:chExt cx="260914" cy="269240"/>
            </a:xfrm>
          </p:grpSpPr>
          <p:sp>
            <p:nvSpPr>
              <p:cNvPr id="284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4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47" name="Rechthoek 182"/>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2849"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grpSp>
        <p:nvGrpSpPr>
          <p:cNvPr id="2862" name="Groep 188"/>
          <p:cNvGrpSpPr/>
          <p:nvPr/>
        </p:nvGrpSpPr>
        <p:grpSpPr>
          <a:xfrm>
            <a:off x="411290" y="390843"/>
            <a:ext cx="2591201" cy="1583830"/>
            <a:chOff x="0" y="0"/>
            <a:chExt cx="2591200" cy="1583828"/>
          </a:xfrm>
        </p:grpSpPr>
        <p:sp>
          <p:nvSpPr>
            <p:cNvPr id="2850" name="Rechthoek 19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853" name="Rechthoek 192"/>
            <p:cNvGrpSpPr/>
            <p:nvPr/>
          </p:nvGrpSpPr>
          <p:grpSpPr>
            <a:xfrm>
              <a:off x="98270" y="102557"/>
              <a:ext cx="2412001" cy="252001"/>
              <a:chOff x="0" y="0"/>
              <a:chExt cx="2412000" cy="252000"/>
            </a:xfrm>
          </p:grpSpPr>
          <p:sp>
            <p:nvSpPr>
              <p:cNvPr id="2851"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852" name="Vlam gebruiken"/>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Vlam gebruiken</a:t>
                </a:r>
              </a:p>
            </p:txBody>
          </p:sp>
        </p:grpSp>
        <p:grpSp>
          <p:nvGrpSpPr>
            <p:cNvPr id="2856" name="Ovaal 193"/>
            <p:cNvGrpSpPr/>
            <p:nvPr/>
          </p:nvGrpSpPr>
          <p:grpSpPr>
            <a:xfrm>
              <a:off x="98269" y="498484"/>
              <a:ext cx="260915" cy="269241"/>
              <a:chOff x="0" y="0"/>
              <a:chExt cx="260914" cy="269240"/>
            </a:xfrm>
          </p:grpSpPr>
          <p:sp>
            <p:nvSpPr>
              <p:cNvPr id="285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5"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57" name="Rechthoek 19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‘Kopiëren’</a:t>
              </a:r>
              <a:r>
                <a:t>. </a:t>
              </a:r>
            </a:p>
          </p:txBody>
        </p:sp>
        <p:grpSp>
          <p:nvGrpSpPr>
            <p:cNvPr id="2860" name="Ovaal 195"/>
            <p:cNvGrpSpPr/>
            <p:nvPr/>
          </p:nvGrpSpPr>
          <p:grpSpPr>
            <a:xfrm>
              <a:off x="98269" y="934809"/>
              <a:ext cx="260915" cy="269241"/>
              <a:chOff x="0" y="0"/>
              <a:chExt cx="260914" cy="269240"/>
            </a:xfrm>
          </p:grpSpPr>
          <p:sp>
            <p:nvSpPr>
              <p:cNvPr id="285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9"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61" name="Rechthoek 19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100">
                  <a:solidFill>
                    <a:srgbClr val="211F26"/>
                  </a:solidFill>
                  <a:latin typeface="+mj-lt"/>
                  <a:ea typeface="+mj-ea"/>
                  <a:cs typeface="+mj-cs"/>
                  <a:sym typeface="Calibri"/>
                </a:defRPr>
              </a:lvl1pPr>
            </a:lstStyle>
            <a:p>
              <a:r>
                <a:t>Plak deze op de gewenste slide. Klik rechtermuisknop om de vlam een opvulkleur te geven.</a:t>
              </a:r>
            </a:p>
          </p:txBody>
        </p:sp>
      </p:gr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FEEDBACK">
    <p:spTree>
      <p:nvGrpSpPr>
        <p:cNvPr id="1" name=""/>
        <p:cNvGrpSpPr/>
        <p:nvPr/>
      </p:nvGrpSpPr>
      <p:grpSpPr>
        <a:xfrm>
          <a:off x="0" y="0"/>
          <a:ext cx="0" cy="0"/>
          <a:chOff x="0" y="0"/>
          <a:chExt cx="0" cy="0"/>
        </a:xfrm>
      </p:grpSpPr>
      <p:sp>
        <p:nvSpPr>
          <p:cNvPr id="2869" name="Rechthoek 92"/>
          <p:cNvSpPr/>
          <p:nvPr/>
        </p:nvSpPr>
        <p:spPr>
          <a:xfrm>
            <a:off x="7321053" y="-1"/>
            <a:ext cx="4879988" cy="6858001"/>
          </a:xfrm>
          <a:prstGeom prst="rect">
            <a:avLst/>
          </a:prstGeom>
          <a:blipFill>
            <a:blip r:embed="rId2"/>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2870" name="Rechthoek 106"/>
          <p:cNvSpPr/>
          <p:nvPr/>
        </p:nvSpPr>
        <p:spPr>
          <a:xfrm>
            <a:off x="8038137" y="5412432"/>
            <a:ext cx="4128041" cy="43831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1" name="Rechthoek 102"/>
          <p:cNvSpPr/>
          <p:nvPr/>
        </p:nvSpPr>
        <p:spPr>
          <a:xfrm>
            <a:off x="8741151" y="2659585"/>
            <a:ext cx="3459891" cy="272286"/>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2" name="Rechthoek 103"/>
          <p:cNvSpPr/>
          <p:nvPr/>
        </p:nvSpPr>
        <p:spPr>
          <a:xfrm>
            <a:off x="8741151" y="3160240"/>
            <a:ext cx="3459891" cy="463757"/>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3" name="Rechthoek 104"/>
          <p:cNvSpPr/>
          <p:nvPr/>
        </p:nvSpPr>
        <p:spPr>
          <a:xfrm>
            <a:off x="8741151" y="3751522"/>
            <a:ext cx="3459891" cy="791392"/>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4" name="Rechthoek 105"/>
          <p:cNvSpPr/>
          <p:nvPr/>
        </p:nvSpPr>
        <p:spPr>
          <a:xfrm>
            <a:off x="8325443" y="4645007"/>
            <a:ext cx="3854983" cy="44650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5" name="Rechthoek 89"/>
          <p:cNvSpPr/>
          <p:nvPr/>
        </p:nvSpPr>
        <p:spPr>
          <a:xfrm>
            <a:off x="0" y="-1"/>
            <a:ext cx="4149241" cy="6858001"/>
          </a:xfrm>
          <a:prstGeom prst="rect">
            <a:avLst/>
          </a:pr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6" name="Rechte verbindingslijn 99"/>
          <p:cNvSpPr/>
          <p:nvPr/>
        </p:nvSpPr>
        <p:spPr>
          <a:xfrm flipH="1">
            <a:off x="1359443" y="2690467"/>
            <a:ext cx="1" cy="2721964"/>
          </a:xfrm>
          <a:prstGeom prst="line">
            <a:avLst/>
          </a:prstGeom>
          <a:ln w="12700">
            <a:solidFill>
              <a:srgbClr val="9D9FA1"/>
            </a:solidFill>
            <a:miter/>
          </a:ln>
        </p:spPr>
        <p:txBody>
          <a:bodyPr lIns="45719" rIns="45719"/>
          <a:lstStyle/>
          <a:p>
            <a:endParaRPr/>
          </a:p>
        </p:txBody>
      </p:sp>
      <p:sp>
        <p:nvSpPr>
          <p:cNvPr id="2877" name="Vrije vorm: vorm 88"/>
          <p:cNvSpPr/>
          <p:nvPr/>
        </p:nvSpPr>
        <p:spPr>
          <a:xfrm>
            <a:off x="4176200" y="0"/>
            <a:ext cx="47550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272" y="0"/>
                </a:lnTo>
                <a:lnTo>
                  <a:pt x="18610" y="457"/>
                </a:lnTo>
                <a:cubicBezTo>
                  <a:pt x="20526" y="3211"/>
                  <a:pt x="21600" y="6299"/>
                  <a:pt x="21600" y="9560"/>
                </a:cubicBezTo>
                <a:cubicBezTo>
                  <a:pt x="21600" y="13909"/>
                  <a:pt x="19691" y="17949"/>
                  <a:pt x="16421" y="21300"/>
                </a:cubicBezTo>
                <a:lnTo>
                  <a:pt x="16113" y="21600"/>
                </a:lnTo>
                <a:lnTo>
                  <a:pt x="0" y="21600"/>
                </a:lnTo>
                <a:close/>
              </a:path>
            </a:pathLst>
          </a:cu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8" name="Rechthoek 10"/>
          <p:cNvSpPr txBox="1"/>
          <p:nvPr/>
        </p:nvSpPr>
        <p:spPr>
          <a:xfrm>
            <a:off x="1221297" y="1693324"/>
            <a:ext cx="10776777"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lvl="3" indent="0">
              <a:lnSpc>
                <a:spcPct val="90000"/>
              </a:lnSpc>
              <a:spcBef>
                <a:spcPts val="600"/>
              </a:spcBef>
              <a:defRPr sz="1600" b="1">
                <a:solidFill>
                  <a:srgbClr val="211F26"/>
                </a:solidFill>
                <a:latin typeface="Segoe UI"/>
                <a:ea typeface="Segoe UI"/>
                <a:cs typeface="Segoe UI"/>
                <a:sym typeface="Segoe UI"/>
              </a:defRPr>
            </a:pPr>
            <a:r>
              <a:t>bij PPT Solutions communiceren we feedback d.m.v. Opmerkingen.</a:t>
            </a:r>
            <a:endParaRPr>
              <a:latin typeface="+mj-lt"/>
              <a:ea typeface="+mj-ea"/>
              <a:cs typeface="+mj-cs"/>
              <a:sym typeface="Calibri"/>
            </a:endParaRPr>
          </a:p>
          <a:p>
            <a:pPr lvl="3" indent="0">
              <a:lnSpc>
                <a:spcPct val="90000"/>
              </a:lnSpc>
              <a:spcBef>
                <a:spcPts val="600"/>
              </a:spcBef>
              <a:defRPr sz="1400">
                <a:solidFill>
                  <a:srgbClr val="211F26"/>
                </a:solidFill>
                <a:latin typeface="Segoe UI"/>
                <a:ea typeface="Segoe UI"/>
                <a:cs typeface="Segoe UI"/>
                <a:sym typeface="Segoe UI"/>
              </a:defRPr>
            </a:pPr>
            <a:r>
              <a:t>Wanneer je feedback hebt die betrekking heeft op een dia in de presentatie, </a:t>
            </a:r>
            <a:br/>
            <a:r>
              <a:t>ga naar de desbetreffende dia en volg hieronder de volgende stappen:</a:t>
            </a:r>
          </a:p>
        </p:txBody>
      </p:sp>
      <p:sp>
        <p:nvSpPr>
          <p:cNvPr id="2879" name="Titel 1"/>
          <p:cNvSpPr txBox="1"/>
          <p:nvPr/>
        </p:nvSpPr>
        <p:spPr>
          <a:xfrm>
            <a:off x="1221297" y="1214469"/>
            <a:ext cx="5624672"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80000"/>
              </a:lnSpc>
              <a:defRPr sz="3000" b="1" cap="all">
                <a:solidFill>
                  <a:srgbClr val="211F26"/>
                </a:solidFill>
                <a:latin typeface="Segoe UI"/>
                <a:ea typeface="Segoe UI"/>
                <a:cs typeface="Segoe UI"/>
                <a:sym typeface="Segoe UI"/>
              </a:defRPr>
            </a:lvl1pPr>
          </a:lstStyle>
          <a:p>
            <a:r>
              <a:t>Beste klant,</a:t>
            </a:r>
          </a:p>
        </p:txBody>
      </p:sp>
      <p:grpSp>
        <p:nvGrpSpPr>
          <p:cNvPr id="2883" name="P"/>
          <p:cNvGrpSpPr/>
          <p:nvPr/>
        </p:nvGrpSpPr>
        <p:grpSpPr>
          <a:xfrm>
            <a:off x="970648" y="720000"/>
            <a:ext cx="360002" cy="360000"/>
            <a:chOff x="0" y="0"/>
            <a:chExt cx="360000" cy="359999"/>
          </a:xfrm>
        </p:grpSpPr>
        <p:sp>
          <p:nvSpPr>
            <p:cNvPr id="2880" name="Rechthoekige driehoek 5"/>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1" name="Rechthoek 6"/>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2" name="Ovaal 7"/>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2884" name="Tekstvak 12"/>
          <p:cNvSpPr txBox="1"/>
          <p:nvPr/>
        </p:nvSpPr>
        <p:spPr>
          <a:xfrm>
            <a:off x="1679126" y="2659587"/>
            <a:ext cx="6699255"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Ga naar de tab </a:t>
            </a:r>
            <a:r>
              <a:rPr sz="1200" b="1" cap="all"/>
              <a:t>‘Invoegen’</a:t>
            </a:r>
          </a:p>
        </p:txBody>
      </p:sp>
      <p:sp>
        <p:nvSpPr>
          <p:cNvPr id="2885" name="Tekstvak 13"/>
          <p:cNvSpPr txBox="1"/>
          <p:nvPr/>
        </p:nvSpPr>
        <p:spPr>
          <a:xfrm>
            <a:off x="1679126" y="3160240"/>
            <a:ext cx="6699255"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Klik op de knop </a:t>
            </a:r>
            <a:r>
              <a:rPr sz="1200" b="1" cap="all"/>
              <a:t>‘Opmerking’</a:t>
            </a:r>
          </a:p>
        </p:txBody>
      </p:sp>
      <p:sp>
        <p:nvSpPr>
          <p:cNvPr id="2886" name="Tekstvak 14"/>
          <p:cNvSpPr txBox="1"/>
          <p:nvPr/>
        </p:nvSpPr>
        <p:spPr>
          <a:xfrm>
            <a:off x="1679126" y="3751522"/>
            <a:ext cx="6025982"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Er verschijnt een klein spreekwolkje op de dia, het venster om opmerkingen te plaatsten opent automatisch aan de zijkant van je scherm. </a:t>
            </a:r>
            <a:br/>
            <a:r>
              <a:rPr sz="1200" b="1" cap="all"/>
              <a:t>Typ hier de feedback in.</a:t>
            </a:r>
          </a:p>
        </p:txBody>
      </p:sp>
      <p:sp>
        <p:nvSpPr>
          <p:cNvPr id="2887" name="Tekstvak 15"/>
          <p:cNvSpPr txBox="1"/>
          <p:nvPr/>
        </p:nvSpPr>
        <p:spPr>
          <a:xfrm>
            <a:off x="1679127" y="4645726"/>
            <a:ext cx="622133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Wanneer je dit gedaan hebt, kun je het spreekwolkje op de juiste plaats</a:t>
            </a:r>
            <a:br/>
            <a:r>
              <a:t>op de dia slepen. Zo is het voor ons duidelijk op welk deel van de content je feedback betrekking heeft.</a:t>
            </a:r>
          </a:p>
        </p:txBody>
      </p:sp>
      <p:grpSp>
        <p:nvGrpSpPr>
          <p:cNvPr id="2893" name="Groep 16"/>
          <p:cNvGrpSpPr/>
          <p:nvPr/>
        </p:nvGrpSpPr>
        <p:grpSpPr>
          <a:xfrm>
            <a:off x="9274991" y="2569899"/>
            <a:ext cx="1840409" cy="421641"/>
            <a:chOff x="0" y="0"/>
            <a:chExt cx="1840407" cy="421640"/>
          </a:xfrm>
        </p:grpSpPr>
        <p:sp>
          <p:nvSpPr>
            <p:cNvPr id="2888" name="Rechthoek 17"/>
            <p:cNvSpPr/>
            <p:nvPr/>
          </p:nvSpPr>
          <p:spPr>
            <a:xfrm>
              <a:off x="0" y="82197"/>
              <a:ext cx="1840408" cy="26653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89" name="Rechthoek 18"/>
            <p:cNvSpPr/>
            <p:nvPr/>
          </p:nvSpPr>
          <p:spPr>
            <a:xfrm>
              <a:off x="484664" y="78387"/>
              <a:ext cx="709558" cy="271849"/>
            </a:xfrm>
            <a:prstGeom prst="rect">
              <a:avLst/>
            </a:prstGeom>
            <a:solidFill>
              <a:srgbClr val="FFFFFF"/>
            </a:solidFill>
            <a:ln w="12700" cap="flat">
              <a:solidFill>
                <a:srgbClr val="211F26"/>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0" name="Tekstvak 19"/>
            <p:cNvSpPr txBox="1"/>
            <p:nvPr/>
          </p:nvSpPr>
          <p:spPr>
            <a:xfrm>
              <a:off x="71543" y="0"/>
              <a:ext cx="344641" cy="4216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Start</a:t>
              </a:r>
            </a:p>
          </p:txBody>
        </p:sp>
        <p:sp>
          <p:nvSpPr>
            <p:cNvPr id="2891" name="Tekstvak 20"/>
            <p:cNvSpPr txBox="1"/>
            <p:nvPr/>
          </p:nvSpPr>
          <p:spPr>
            <a:xfrm>
              <a:off x="1248870" y="82549"/>
              <a:ext cx="553379" cy="256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Tekenen</a:t>
              </a:r>
            </a:p>
          </p:txBody>
        </p:sp>
        <p:sp>
          <p:nvSpPr>
            <p:cNvPr id="2892" name="Tekstvak 21"/>
            <p:cNvSpPr txBox="1"/>
            <p:nvPr/>
          </p:nvSpPr>
          <p:spPr>
            <a:xfrm>
              <a:off x="524528" y="82549"/>
              <a:ext cx="617861" cy="256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Invoegen</a:t>
              </a:r>
            </a:p>
          </p:txBody>
        </p:sp>
      </p:grpSp>
      <p:grpSp>
        <p:nvGrpSpPr>
          <p:cNvPr id="2899" name="Groep 22"/>
          <p:cNvGrpSpPr/>
          <p:nvPr/>
        </p:nvGrpSpPr>
        <p:grpSpPr>
          <a:xfrm>
            <a:off x="9361181" y="3160240"/>
            <a:ext cx="553856" cy="453374"/>
            <a:chOff x="0" y="0"/>
            <a:chExt cx="553855" cy="453373"/>
          </a:xfrm>
        </p:grpSpPr>
        <p:sp>
          <p:nvSpPr>
            <p:cNvPr id="2894" name="Rechthoek 23"/>
            <p:cNvSpPr/>
            <p:nvPr/>
          </p:nvSpPr>
          <p:spPr>
            <a:xfrm>
              <a:off x="12740" y="0"/>
              <a:ext cx="528374" cy="45337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897" name="Groep 24"/>
            <p:cNvGrpSpPr/>
            <p:nvPr/>
          </p:nvGrpSpPr>
          <p:grpSpPr>
            <a:xfrm>
              <a:off x="140594" y="28208"/>
              <a:ext cx="219953" cy="204635"/>
              <a:chOff x="0" y="0"/>
              <a:chExt cx="219951" cy="204633"/>
            </a:xfrm>
          </p:grpSpPr>
          <p:sp>
            <p:nvSpPr>
              <p:cNvPr id="2895" name="Tekstballon: rechthoek met afgeronde hoeken 26"/>
              <p:cNvSpPr/>
              <p:nvPr/>
            </p:nvSpPr>
            <p:spPr>
              <a:xfrm>
                <a:off x="35063" y="34430"/>
                <a:ext cx="184889" cy="17020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1270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6" name="Plusteken 27"/>
              <p:cNvSpPr/>
              <p:nvPr/>
            </p:nvSpPr>
            <p:spPr>
              <a:xfrm>
                <a:off x="0" y="0"/>
                <a:ext cx="86030" cy="86030"/>
              </a:xfrm>
              <a:custGeom>
                <a:avLst/>
                <a:gdLst/>
                <a:ahLst/>
                <a:cxnLst>
                  <a:cxn ang="0">
                    <a:pos x="wd2" y="hd2"/>
                  </a:cxn>
                  <a:cxn ang="5400000">
                    <a:pos x="wd2" y="hd2"/>
                  </a:cxn>
                  <a:cxn ang="10800000">
                    <a:pos x="wd2" y="hd2"/>
                  </a:cxn>
                  <a:cxn ang="16200000">
                    <a:pos x="wd2" y="hd2"/>
                  </a:cxn>
                </a:cxnLst>
                <a:rect l="0" t="0" r="r" b="b"/>
                <a:pathLst>
                  <a:path w="21600" h="21600" extrusionOk="0">
                    <a:moveTo>
                      <a:pt x="0" y="6239"/>
                    </a:moveTo>
                    <a:lnTo>
                      <a:pt x="6239" y="6239"/>
                    </a:lnTo>
                    <a:lnTo>
                      <a:pt x="6239" y="0"/>
                    </a:lnTo>
                    <a:lnTo>
                      <a:pt x="15361" y="0"/>
                    </a:lnTo>
                    <a:lnTo>
                      <a:pt x="15361" y="6239"/>
                    </a:lnTo>
                    <a:lnTo>
                      <a:pt x="21600" y="6239"/>
                    </a:lnTo>
                    <a:lnTo>
                      <a:pt x="21600" y="15361"/>
                    </a:lnTo>
                    <a:lnTo>
                      <a:pt x="15361" y="15361"/>
                    </a:lnTo>
                    <a:lnTo>
                      <a:pt x="15361" y="21600"/>
                    </a:lnTo>
                    <a:lnTo>
                      <a:pt x="6239" y="21600"/>
                    </a:lnTo>
                    <a:lnTo>
                      <a:pt x="6239" y="15361"/>
                    </a:lnTo>
                    <a:lnTo>
                      <a:pt x="0" y="15361"/>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898" name="Tekstvak 25"/>
            <p:cNvSpPr txBox="1"/>
            <p:nvPr/>
          </p:nvSpPr>
          <p:spPr>
            <a:xfrm>
              <a:off x="0" y="234928"/>
              <a:ext cx="553856" cy="1651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600"/>
              </a:lvl1pPr>
            </a:lstStyle>
            <a:p>
              <a:r>
                <a:t>Opmerking</a:t>
              </a:r>
            </a:p>
          </p:txBody>
        </p:sp>
      </p:grpSp>
      <p:grpSp>
        <p:nvGrpSpPr>
          <p:cNvPr id="2930" name="Groep 28"/>
          <p:cNvGrpSpPr/>
          <p:nvPr/>
        </p:nvGrpSpPr>
        <p:grpSpPr>
          <a:xfrm>
            <a:off x="9372346" y="3728974"/>
            <a:ext cx="2287461" cy="814480"/>
            <a:chOff x="0" y="0"/>
            <a:chExt cx="2287460" cy="814479"/>
          </a:xfrm>
        </p:grpSpPr>
        <p:sp>
          <p:nvSpPr>
            <p:cNvPr id="2900" name="Rechthoek 29"/>
            <p:cNvSpPr/>
            <p:nvPr/>
          </p:nvSpPr>
          <p:spPr>
            <a:xfrm>
              <a:off x="5160" y="22548"/>
              <a:ext cx="2282301" cy="791932"/>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1" name="Tekstvak 30"/>
            <p:cNvSpPr txBox="1"/>
            <p:nvPr/>
          </p:nvSpPr>
          <p:spPr>
            <a:xfrm>
              <a:off x="0" y="0"/>
              <a:ext cx="865483" cy="2565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Opmerkingen</a:t>
              </a:r>
            </a:p>
          </p:txBody>
        </p:sp>
        <p:grpSp>
          <p:nvGrpSpPr>
            <p:cNvPr id="2907" name="Groep 31"/>
            <p:cNvGrpSpPr/>
            <p:nvPr/>
          </p:nvGrpSpPr>
          <p:grpSpPr>
            <a:xfrm>
              <a:off x="165981" y="239848"/>
              <a:ext cx="449084" cy="127001"/>
              <a:chOff x="0" y="0"/>
              <a:chExt cx="449083" cy="127000"/>
            </a:xfrm>
          </p:grpSpPr>
          <p:sp>
            <p:nvSpPr>
              <p:cNvPr id="2902" name="Rechthoek 50"/>
              <p:cNvSpPr/>
              <p:nvPr/>
            </p:nvSpPr>
            <p:spPr>
              <a:xfrm>
                <a:off x="0" y="9195"/>
                <a:ext cx="427529" cy="111143"/>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3" name="Tekstvak 51"/>
              <p:cNvSpPr txBox="1"/>
              <p:nvPr/>
            </p:nvSpPr>
            <p:spPr>
              <a:xfrm>
                <a:off x="151130" y="0"/>
                <a:ext cx="297954" cy="127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500">
                    <a:latin typeface="Open Sans"/>
                    <a:ea typeface="Open Sans"/>
                    <a:cs typeface="Open Sans"/>
                    <a:sym typeface="Open Sans"/>
                  </a:defRPr>
                </a:lvl1pPr>
              </a:lstStyle>
              <a:p>
                <a:r>
                  <a:t>Nieuwe</a:t>
                </a:r>
              </a:p>
            </p:txBody>
          </p:sp>
          <p:grpSp>
            <p:nvGrpSpPr>
              <p:cNvPr id="2906" name="Groep 52"/>
              <p:cNvGrpSpPr/>
              <p:nvPr/>
            </p:nvGrpSpPr>
            <p:grpSpPr>
              <a:xfrm>
                <a:off x="37639" y="18858"/>
                <a:ext cx="89526" cy="70087"/>
                <a:chOff x="0" y="0"/>
                <a:chExt cx="89524" cy="70085"/>
              </a:xfrm>
            </p:grpSpPr>
            <p:sp>
              <p:nvSpPr>
                <p:cNvPr id="2904" name="Tekstballon: rechthoek met afgeronde hoeken 53"/>
                <p:cNvSpPr/>
                <p:nvPr/>
              </p:nvSpPr>
              <p:spPr>
                <a:xfrm>
                  <a:off x="14271" y="11792"/>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5" name="Plusteken 54"/>
                <p:cNvSpPr/>
                <p:nvPr/>
              </p:nvSpPr>
              <p:spPr>
                <a:xfrm>
                  <a:off x="0" y="0"/>
                  <a:ext cx="35016" cy="29466"/>
                </a:xfrm>
                <a:custGeom>
                  <a:avLst/>
                  <a:gdLst/>
                  <a:ahLst/>
                  <a:cxnLst>
                    <a:cxn ang="0">
                      <a:pos x="wd2" y="hd2"/>
                    </a:cxn>
                    <a:cxn ang="5400000">
                      <a:pos x="wd2" y="hd2"/>
                    </a:cxn>
                    <a:cxn ang="10800000">
                      <a:pos x="wd2" y="hd2"/>
                    </a:cxn>
                    <a:cxn ang="16200000">
                      <a:pos x="wd2" y="hd2"/>
                    </a:cxn>
                  </a:cxnLst>
                  <a:rect l="0" t="0" r="r" b="b"/>
                  <a:pathLst>
                    <a:path w="21600" h="21600" extrusionOk="0">
                      <a:moveTo>
                        <a:pt x="0" y="6238"/>
                      </a:moveTo>
                      <a:lnTo>
                        <a:pt x="6961" y="6238"/>
                      </a:lnTo>
                      <a:lnTo>
                        <a:pt x="6961" y="0"/>
                      </a:lnTo>
                      <a:lnTo>
                        <a:pt x="14639" y="0"/>
                      </a:lnTo>
                      <a:lnTo>
                        <a:pt x="14639" y="6238"/>
                      </a:lnTo>
                      <a:lnTo>
                        <a:pt x="21600" y="6238"/>
                      </a:lnTo>
                      <a:lnTo>
                        <a:pt x="21600" y="15362"/>
                      </a:lnTo>
                      <a:lnTo>
                        <a:pt x="14639" y="15362"/>
                      </a:lnTo>
                      <a:lnTo>
                        <a:pt x="14639" y="21600"/>
                      </a:lnTo>
                      <a:lnTo>
                        <a:pt x="6961" y="21600"/>
                      </a:lnTo>
                      <a:lnTo>
                        <a:pt x="6961" y="15362"/>
                      </a:lnTo>
                      <a:lnTo>
                        <a:pt x="0" y="15362"/>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3" name="Groep 32"/>
            <p:cNvGrpSpPr/>
            <p:nvPr/>
          </p:nvGrpSpPr>
          <p:grpSpPr>
            <a:xfrm>
              <a:off x="1826854" y="249044"/>
              <a:ext cx="126764" cy="111143"/>
              <a:chOff x="0" y="0"/>
              <a:chExt cx="126762" cy="111142"/>
            </a:xfrm>
          </p:grpSpPr>
          <p:sp>
            <p:nvSpPr>
              <p:cNvPr id="2908" name="Rechthoek 45"/>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9" name="Tekstballon: rechthoek met afgeronde hoeken 46"/>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2" name="Groep 47"/>
              <p:cNvGrpSpPr/>
              <p:nvPr/>
            </p:nvGrpSpPr>
            <p:grpSpPr>
              <a:xfrm>
                <a:off x="11611" y="18008"/>
                <a:ext cx="44189" cy="30765"/>
                <a:chOff x="0" y="0"/>
                <a:chExt cx="44187" cy="30764"/>
              </a:xfrm>
            </p:grpSpPr>
            <p:sp>
              <p:nvSpPr>
                <p:cNvPr id="2910" name="Rechthoek 48"/>
                <p:cNvSpPr/>
                <p:nvPr/>
              </p:nvSpPr>
              <p:spPr>
                <a:xfrm>
                  <a:off x="14087" y="9032"/>
                  <a:ext cx="30101"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1" name="Pijl: punthaak 49"/>
                <p:cNvSpPr/>
                <p:nvPr/>
              </p:nvSpPr>
              <p:spPr>
                <a:xfrm rot="10800000">
                  <a:off x="0" y="-1"/>
                  <a:ext cx="33237" cy="3076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9" name="Groep 33"/>
            <p:cNvGrpSpPr/>
            <p:nvPr/>
          </p:nvGrpSpPr>
          <p:grpSpPr>
            <a:xfrm>
              <a:off x="2012848" y="249044"/>
              <a:ext cx="126764" cy="111143"/>
              <a:chOff x="0" y="0"/>
              <a:chExt cx="126762" cy="111142"/>
            </a:xfrm>
          </p:grpSpPr>
          <p:sp>
            <p:nvSpPr>
              <p:cNvPr id="2914" name="Rechthoek 40"/>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5" name="Tekstballon: rechthoek met afgeronde hoeken 41"/>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8" name="Groep 42"/>
              <p:cNvGrpSpPr/>
              <p:nvPr/>
            </p:nvGrpSpPr>
            <p:grpSpPr>
              <a:xfrm>
                <a:off x="25516" y="18008"/>
                <a:ext cx="44188" cy="30765"/>
                <a:chOff x="0" y="0"/>
                <a:chExt cx="44187" cy="30764"/>
              </a:xfrm>
            </p:grpSpPr>
            <p:sp>
              <p:nvSpPr>
                <p:cNvPr id="2916" name="Rechthoek 43"/>
                <p:cNvSpPr/>
                <p:nvPr/>
              </p:nvSpPr>
              <p:spPr>
                <a:xfrm flipH="1">
                  <a:off x="-1" y="9032"/>
                  <a:ext cx="30102"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7" name="Pijl: punthaak 44"/>
                <p:cNvSpPr/>
                <p:nvPr/>
              </p:nvSpPr>
              <p:spPr>
                <a:xfrm rot="10800000" flipH="1">
                  <a:off x="10950" y="0"/>
                  <a:ext cx="33238" cy="30765"/>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sp>
          <p:nvSpPr>
            <p:cNvPr id="2920" name="Rechthoek 34"/>
            <p:cNvSpPr/>
            <p:nvPr/>
          </p:nvSpPr>
          <p:spPr>
            <a:xfrm>
              <a:off x="60547" y="414785"/>
              <a:ext cx="2100569" cy="349031"/>
            </a:xfrm>
            <a:prstGeom prst="rect">
              <a:avLst/>
            </a:prstGeom>
            <a:solidFill>
              <a:srgbClr val="F0F0F0"/>
            </a:solidFill>
            <a:ln w="6350" cap="flat">
              <a:solidFill>
                <a:srgbClr val="D1847A"/>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23" name="Rechthoek 35"/>
            <p:cNvGrpSpPr/>
            <p:nvPr/>
          </p:nvGrpSpPr>
          <p:grpSpPr>
            <a:xfrm>
              <a:off x="301539" y="553380"/>
              <a:ext cx="1783108" cy="140238"/>
              <a:chOff x="0" y="0"/>
              <a:chExt cx="1783107" cy="140237"/>
            </a:xfrm>
          </p:grpSpPr>
          <p:sp>
            <p:nvSpPr>
              <p:cNvPr id="2921" name="Rectangle"/>
              <p:cNvSpPr/>
              <p:nvPr/>
            </p:nvSpPr>
            <p:spPr>
              <a:xfrm>
                <a:off x="-1" y="-1"/>
                <a:ext cx="1783109" cy="140239"/>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t">
                <a:noAutofit/>
              </a:bodyPr>
              <a:lstStyle/>
              <a:p>
                <a:pPr>
                  <a:defRPr>
                    <a:solidFill>
                      <a:srgbClr val="FFFFFF"/>
                    </a:solidFill>
                    <a:latin typeface="+mj-lt"/>
                    <a:ea typeface="+mj-ea"/>
                    <a:cs typeface="+mj-cs"/>
                    <a:sym typeface="Calibri"/>
                  </a:defRPr>
                </a:pPr>
                <a:endParaRPr/>
              </a:p>
            </p:txBody>
          </p:sp>
          <p:sp>
            <p:nvSpPr>
              <p:cNvPr id="2922" name="&lt;typ hier uw opmerking&gt;"/>
              <p:cNvSpPr txBox="1"/>
              <p:nvPr/>
            </p:nvSpPr>
            <p:spPr>
              <a:xfrm>
                <a:off x="3174" y="3174"/>
                <a:ext cx="1776759"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t">
                <a:spAutoFit/>
              </a:bodyPr>
              <a:lstStyle>
                <a:lvl1pPr>
                  <a:defRPr sz="400">
                    <a:latin typeface="Open Sans"/>
                    <a:ea typeface="Open Sans"/>
                    <a:cs typeface="Open Sans"/>
                    <a:sym typeface="Open Sans"/>
                  </a:defRPr>
                </a:lvl1pPr>
              </a:lstStyle>
              <a:p>
                <a:r>
                  <a:t>&lt;typ hier uw opmerking&gt;</a:t>
                </a:r>
              </a:p>
            </p:txBody>
          </p:sp>
        </p:grpSp>
        <p:sp>
          <p:nvSpPr>
            <p:cNvPr id="2924" name="Rechthoekige driehoek 36"/>
            <p:cNvSpPr/>
            <p:nvPr/>
          </p:nvSpPr>
          <p:spPr>
            <a:xfrm flipH="1">
              <a:off x="98404" y="458184"/>
              <a:ext cx="33237" cy="279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25" name="Tekstvak 37"/>
            <p:cNvSpPr txBox="1"/>
            <p:nvPr/>
          </p:nvSpPr>
          <p:spPr>
            <a:xfrm>
              <a:off x="161044" y="415924"/>
              <a:ext cx="451237"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400">
                  <a:latin typeface="Open Sans Bold"/>
                  <a:ea typeface="Open Sans Bold"/>
                  <a:cs typeface="Open Sans Bold"/>
                  <a:sym typeface="Open Sans Bold"/>
                </a:defRPr>
              </a:lvl1pPr>
            </a:lstStyle>
            <a:p>
              <a:r>
                <a:t>Gebruiker 01</a:t>
              </a:r>
            </a:p>
          </p:txBody>
        </p:sp>
        <p:sp>
          <p:nvSpPr>
            <p:cNvPr id="2926" name="Tekstvak 38"/>
            <p:cNvSpPr txBox="1"/>
            <p:nvPr/>
          </p:nvSpPr>
          <p:spPr>
            <a:xfrm>
              <a:off x="571194" y="412999"/>
              <a:ext cx="873024"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500">
                  <a:latin typeface="Open Sans"/>
                  <a:ea typeface="Open Sans"/>
                  <a:cs typeface="Open Sans"/>
                  <a:sym typeface="Open Sans"/>
                </a:defRPr>
              </a:lvl1pPr>
            </a:lstStyle>
            <a:p>
              <a:r>
                <a:t>Een paar seconden geleden</a:t>
              </a:r>
            </a:p>
          </p:txBody>
        </p:sp>
        <p:grpSp>
          <p:nvGrpSpPr>
            <p:cNvPr id="2929" name="Ovaal 39"/>
            <p:cNvGrpSpPr/>
            <p:nvPr/>
          </p:nvGrpSpPr>
          <p:grpSpPr>
            <a:xfrm>
              <a:off x="131640" y="528165"/>
              <a:ext cx="142283" cy="132365"/>
              <a:chOff x="0" y="0"/>
              <a:chExt cx="142281" cy="132364"/>
            </a:xfrm>
          </p:grpSpPr>
          <p:sp>
            <p:nvSpPr>
              <p:cNvPr id="2927" name="Oval"/>
              <p:cNvSpPr/>
              <p:nvPr/>
            </p:nvSpPr>
            <p:spPr>
              <a:xfrm>
                <a:off x="0" y="12636"/>
                <a:ext cx="142282" cy="119729"/>
              </a:xfrm>
              <a:prstGeom prst="ellipse">
                <a:avLst/>
              </a:prstGeom>
              <a:solidFill>
                <a:srgbClr val="D4D4D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28" name="AA"/>
              <p:cNvSpPr txBox="1"/>
              <p:nvPr/>
            </p:nvSpPr>
            <p:spPr>
              <a:xfrm>
                <a:off x="7640" y="0"/>
                <a:ext cx="1270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lvl1pPr algn="ctr">
                  <a:defRPr sz="500">
                    <a:solidFill>
                      <a:srgbClr val="8C8F92"/>
                    </a:solidFill>
                    <a:latin typeface="Open Sans"/>
                    <a:ea typeface="Open Sans"/>
                    <a:cs typeface="Open Sans"/>
                    <a:sym typeface="Open Sans"/>
                  </a:defRPr>
                </a:lvl1pPr>
              </a:lstStyle>
              <a:p>
                <a:r>
                  <a:t>AA</a:t>
                </a:r>
              </a:p>
            </p:txBody>
          </p:sp>
        </p:grpSp>
      </p:grpSp>
      <p:grpSp>
        <p:nvGrpSpPr>
          <p:cNvPr id="2933" name="Groep 56"/>
          <p:cNvGrpSpPr/>
          <p:nvPr/>
        </p:nvGrpSpPr>
        <p:grpSpPr>
          <a:xfrm>
            <a:off x="9240708" y="4645724"/>
            <a:ext cx="471726" cy="441795"/>
            <a:chOff x="0" y="0"/>
            <a:chExt cx="471724" cy="441794"/>
          </a:xfrm>
        </p:grpSpPr>
        <p:sp>
          <p:nvSpPr>
            <p:cNvPr id="2931" name="Rechthoek 57"/>
            <p:cNvSpPr/>
            <p:nvPr/>
          </p:nvSpPr>
          <p:spPr>
            <a:xfrm>
              <a:off x="0" y="-1"/>
              <a:ext cx="471725" cy="441796"/>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2" name="Tekstballon: rechthoek met afgeronde hoeken 58"/>
            <p:cNvSpPr/>
            <p:nvPr/>
          </p:nvSpPr>
          <p:spPr>
            <a:xfrm>
              <a:off x="111808" y="121131"/>
              <a:ext cx="246459" cy="226883"/>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9128"/>
                  </a:lnTo>
                  <a:close/>
                </a:path>
              </a:pathLst>
            </a:custGeom>
            <a:solidFill>
              <a:srgbClr val="FFCDB2"/>
            </a:solidFill>
            <a:ln w="12700" cap="flat">
              <a:solidFill>
                <a:srgbClr val="D97068"/>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934" name="Tekstvak 61"/>
          <p:cNvSpPr txBox="1"/>
          <p:nvPr/>
        </p:nvSpPr>
        <p:spPr>
          <a:xfrm>
            <a:off x="1679128" y="5412430"/>
            <a:ext cx="5761552"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a:solidFill>
                  <a:srgbClr val="211F26"/>
                </a:solidFill>
                <a:latin typeface="Segoe UI"/>
                <a:ea typeface="Segoe UI"/>
                <a:cs typeface="Segoe UI"/>
                <a:sym typeface="Segoe UI"/>
              </a:defRPr>
            </a:lvl1pPr>
          </a:lstStyle>
          <a:p>
            <a:r>
              <a:t>Wanneer het venster voor opmerkingen is geopend zijn in de rechter bovenhoek twee knopjes zichtbaar. Met het linker knopje verplaats je je naar de vorige opmerking in de presentatie en met het rechter knopje verplaats je je naar de volgende opmerking.</a:t>
            </a:r>
          </a:p>
        </p:txBody>
      </p:sp>
      <p:grpSp>
        <p:nvGrpSpPr>
          <p:cNvPr id="2937" name="Ovaal 62"/>
          <p:cNvGrpSpPr/>
          <p:nvPr/>
        </p:nvGrpSpPr>
        <p:grpSpPr>
          <a:xfrm>
            <a:off x="8282534" y="5412430"/>
            <a:ext cx="288033" cy="288033"/>
            <a:chOff x="0" y="0"/>
            <a:chExt cx="288032" cy="288032"/>
          </a:xfrm>
        </p:grpSpPr>
        <p:sp>
          <p:nvSpPr>
            <p:cNvPr id="293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36" name="5"/>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43" name="Groep 72"/>
          <p:cNvGrpSpPr/>
          <p:nvPr/>
        </p:nvGrpSpPr>
        <p:grpSpPr>
          <a:xfrm>
            <a:off x="8987356" y="5412430"/>
            <a:ext cx="412275" cy="429569"/>
            <a:chOff x="0" y="0"/>
            <a:chExt cx="412274" cy="429568"/>
          </a:xfrm>
        </p:grpSpPr>
        <p:sp>
          <p:nvSpPr>
            <p:cNvPr id="2938" name="Rechthoek 79"/>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9" name="Tekstballon: rechthoek met afgeronde hoeken 80"/>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2" name="Groep 81"/>
            <p:cNvGrpSpPr/>
            <p:nvPr/>
          </p:nvGrpSpPr>
          <p:grpSpPr>
            <a:xfrm>
              <a:off x="37765" y="69602"/>
              <a:ext cx="143713" cy="118906"/>
              <a:chOff x="0" y="0"/>
              <a:chExt cx="143711" cy="118905"/>
            </a:xfrm>
          </p:grpSpPr>
          <p:sp>
            <p:nvSpPr>
              <p:cNvPr id="2940" name="Rechthoek 82"/>
              <p:cNvSpPr/>
              <p:nvPr/>
            </p:nvSpPr>
            <p:spPr>
              <a:xfrm>
                <a:off x="45816" y="35229"/>
                <a:ext cx="97896"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1" name="Pijl: punthaak 83"/>
              <p:cNvSpPr/>
              <p:nvPr/>
            </p:nvSpPr>
            <p:spPr>
              <a:xfrm rot="10800000">
                <a:off x="-1" y="-1"/>
                <a:ext cx="108096" cy="118907"/>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49" name="Groep 73"/>
          <p:cNvGrpSpPr/>
          <p:nvPr/>
        </p:nvGrpSpPr>
        <p:grpSpPr>
          <a:xfrm>
            <a:off x="9516068" y="5412430"/>
            <a:ext cx="412275" cy="429569"/>
            <a:chOff x="0" y="0"/>
            <a:chExt cx="412274" cy="429568"/>
          </a:xfrm>
        </p:grpSpPr>
        <p:sp>
          <p:nvSpPr>
            <p:cNvPr id="2944" name="Rechthoek 74"/>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5" name="Tekstballon: rechthoek met afgeronde hoeken 75"/>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8" name="Groep 76"/>
            <p:cNvGrpSpPr/>
            <p:nvPr/>
          </p:nvGrpSpPr>
          <p:grpSpPr>
            <a:xfrm>
              <a:off x="82988" y="69602"/>
              <a:ext cx="143712" cy="118906"/>
              <a:chOff x="0" y="0"/>
              <a:chExt cx="143711" cy="118905"/>
            </a:xfrm>
          </p:grpSpPr>
          <p:sp>
            <p:nvSpPr>
              <p:cNvPr id="2946" name="Rechthoek 77"/>
              <p:cNvSpPr/>
              <p:nvPr/>
            </p:nvSpPr>
            <p:spPr>
              <a:xfrm flipH="1">
                <a:off x="0" y="35229"/>
                <a:ext cx="97895"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7" name="Pijl: punthaak 78"/>
              <p:cNvSpPr/>
              <p:nvPr/>
            </p:nvSpPr>
            <p:spPr>
              <a:xfrm rot="10800000" flipH="1">
                <a:off x="35616" y="0"/>
                <a:ext cx="108096" cy="11890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52" name="Ovaal 84"/>
          <p:cNvGrpSpPr/>
          <p:nvPr/>
        </p:nvGrpSpPr>
        <p:grpSpPr>
          <a:xfrm>
            <a:off x="8762911" y="2648286"/>
            <a:ext cx="288033" cy="288033"/>
            <a:chOff x="0" y="0"/>
            <a:chExt cx="288032" cy="288032"/>
          </a:xfrm>
        </p:grpSpPr>
        <p:sp>
          <p:nvSpPr>
            <p:cNvPr id="2950"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1" name="1"/>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55" name="Ovaal 85"/>
          <p:cNvGrpSpPr/>
          <p:nvPr/>
        </p:nvGrpSpPr>
        <p:grpSpPr>
          <a:xfrm>
            <a:off x="8741151" y="3751522"/>
            <a:ext cx="288033" cy="288033"/>
            <a:chOff x="0" y="0"/>
            <a:chExt cx="288032" cy="288032"/>
          </a:xfrm>
        </p:grpSpPr>
        <p:sp>
          <p:nvSpPr>
            <p:cNvPr id="2953"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4" name="3"/>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58" name="Ovaal 86"/>
          <p:cNvGrpSpPr/>
          <p:nvPr/>
        </p:nvGrpSpPr>
        <p:grpSpPr>
          <a:xfrm>
            <a:off x="8571520" y="4645726"/>
            <a:ext cx="288033" cy="288033"/>
            <a:chOff x="0" y="0"/>
            <a:chExt cx="288032" cy="288032"/>
          </a:xfrm>
        </p:grpSpPr>
        <p:sp>
          <p:nvSpPr>
            <p:cNvPr id="2956"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7" name="4"/>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61" name="Ovaal 87"/>
          <p:cNvGrpSpPr/>
          <p:nvPr/>
        </p:nvGrpSpPr>
        <p:grpSpPr>
          <a:xfrm>
            <a:off x="8773859" y="3160240"/>
            <a:ext cx="288033" cy="288033"/>
            <a:chOff x="0" y="0"/>
            <a:chExt cx="288032" cy="288032"/>
          </a:xfrm>
        </p:grpSpPr>
        <p:sp>
          <p:nvSpPr>
            <p:cNvPr id="2959"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0" name="2"/>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grpSp>
        <p:nvGrpSpPr>
          <p:cNvPr id="2964" name="Ovaal 93"/>
          <p:cNvGrpSpPr/>
          <p:nvPr/>
        </p:nvGrpSpPr>
        <p:grpSpPr>
          <a:xfrm>
            <a:off x="1215428" y="5412430"/>
            <a:ext cx="288033" cy="288033"/>
            <a:chOff x="0" y="0"/>
            <a:chExt cx="288032" cy="288032"/>
          </a:xfrm>
        </p:grpSpPr>
        <p:sp>
          <p:nvSpPr>
            <p:cNvPr id="2962"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63" name="5"/>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67" name="Ovaal 94"/>
          <p:cNvGrpSpPr/>
          <p:nvPr/>
        </p:nvGrpSpPr>
        <p:grpSpPr>
          <a:xfrm>
            <a:off x="1215428" y="2648286"/>
            <a:ext cx="288033" cy="288033"/>
            <a:chOff x="0" y="0"/>
            <a:chExt cx="288032" cy="288032"/>
          </a:xfrm>
        </p:grpSpPr>
        <p:sp>
          <p:nvSpPr>
            <p:cNvPr id="296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6" name="1"/>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70" name="Ovaal 95"/>
          <p:cNvGrpSpPr/>
          <p:nvPr/>
        </p:nvGrpSpPr>
        <p:grpSpPr>
          <a:xfrm>
            <a:off x="1215428" y="3751522"/>
            <a:ext cx="288033" cy="288033"/>
            <a:chOff x="0" y="0"/>
            <a:chExt cx="288032" cy="288032"/>
          </a:xfrm>
        </p:grpSpPr>
        <p:sp>
          <p:nvSpPr>
            <p:cNvPr id="2968"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9" name="3"/>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73" name="Ovaal 96"/>
          <p:cNvGrpSpPr/>
          <p:nvPr/>
        </p:nvGrpSpPr>
        <p:grpSpPr>
          <a:xfrm>
            <a:off x="1215428" y="4645726"/>
            <a:ext cx="288033" cy="288033"/>
            <a:chOff x="0" y="0"/>
            <a:chExt cx="288032" cy="288032"/>
          </a:xfrm>
        </p:grpSpPr>
        <p:sp>
          <p:nvSpPr>
            <p:cNvPr id="2971"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2" name="4"/>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76" name="Ovaal 97"/>
          <p:cNvGrpSpPr/>
          <p:nvPr/>
        </p:nvGrpSpPr>
        <p:grpSpPr>
          <a:xfrm>
            <a:off x="1215428" y="3160240"/>
            <a:ext cx="288033" cy="288033"/>
            <a:chOff x="0" y="0"/>
            <a:chExt cx="288032" cy="288032"/>
          </a:xfrm>
        </p:grpSpPr>
        <p:sp>
          <p:nvSpPr>
            <p:cNvPr id="2974"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5" name="2"/>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sp>
        <p:nvSpPr>
          <p:cNvPr id="2977" name="HYPERLINK (WEBSITE)">
            <a:hlinkClick r:id="rId3"/>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2978"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elpagina + Beeld">
    <p:spTree>
      <p:nvGrpSpPr>
        <p:cNvPr id="1" name=""/>
        <p:cNvGrpSpPr/>
        <p:nvPr/>
      </p:nvGrpSpPr>
      <p:grpSpPr>
        <a:xfrm>
          <a:off x="0" y="0"/>
          <a:ext cx="0" cy="0"/>
          <a:chOff x="0" y="0"/>
          <a:chExt cx="0" cy="0"/>
        </a:xfrm>
      </p:grpSpPr>
      <p:grpSp>
        <p:nvGrpSpPr>
          <p:cNvPr id="227" name="Instructie"/>
          <p:cNvGrpSpPr/>
          <p:nvPr/>
        </p:nvGrpSpPr>
        <p:grpSpPr>
          <a:xfrm>
            <a:off x="-7462" y="7107104"/>
            <a:ext cx="3391307" cy="1765091"/>
            <a:chOff x="0" y="0"/>
            <a:chExt cx="3391306" cy="1765089"/>
          </a:xfrm>
        </p:grpSpPr>
        <p:sp>
          <p:nvSpPr>
            <p:cNvPr id="207"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26" name="Instructie"/>
            <p:cNvGrpSpPr/>
            <p:nvPr/>
          </p:nvGrpSpPr>
          <p:grpSpPr>
            <a:xfrm>
              <a:off x="98270" y="12607"/>
              <a:ext cx="3194766" cy="1752483"/>
              <a:chOff x="0" y="0"/>
              <a:chExt cx="3194765" cy="1752482"/>
            </a:xfrm>
          </p:grpSpPr>
          <p:grpSp>
            <p:nvGrpSpPr>
              <p:cNvPr id="210" name="Rechthoek 17"/>
              <p:cNvGrpSpPr/>
              <p:nvPr/>
            </p:nvGrpSpPr>
            <p:grpSpPr>
              <a:xfrm>
                <a:off x="0" y="0"/>
                <a:ext cx="3194766" cy="431900"/>
                <a:chOff x="0" y="0"/>
                <a:chExt cx="3194764" cy="431899"/>
              </a:xfrm>
            </p:grpSpPr>
            <p:sp>
              <p:nvSpPr>
                <p:cNvPr id="208"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09"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13" name="Ovaal 18"/>
              <p:cNvGrpSpPr/>
              <p:nvPr/>
            </p:nvGrpSpPr>
            <p:grpSpPr>
              <a:xfrm>
                <a:off x="0" y="485877"/>
                <a:ext cx="260915" cy="269241"/>
                <a:chOff x="0" y="0"/>
                <a:chExt cx="260914" cy="269240"/>
              </a:xfrm>
            </p:grpSpPr>
            <p:sp>
              <p:nvSpPr>
                <p:cNvPr id="21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14"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17" name="Ovaal 20"/>
              <p:cNvGrpSpPr/>
              <p:nvPr/>
            </p:nvGrpSpPr>
            <p:grpSpPr>
              <a:xfrm>
                <a:off x="0" y="922202"/>
                <a:ext cx="260915" cy="269241"/>
                <a:chOff x="0" y="0"/>
                <a:chExt cx="260914" cy="269240"/>
              </a:xfrm>
            </p:grpSpPr>
            <p:sp>
              <p:nvSpPr>
                <p:cNvPr id="21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18"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25" name="Groep 22"/>
              <p:cNvGrpSpPr/>
              <p:nvPr/>
            </p:nvGrpSpPr>
            <p:grpSpPr>
              <a:xfrm>
                <a:off x="2513632" y="470171"/>
                <a:ext cx="681134" cy="696748"/>
                <a:chOff x="0" y="0"/>
                <a:chExt cx="681132" cy="696747"/>
              </a:xfrm>
            </p:grpSpPr>
            <p:grpSp>
              <p:nvGrpSpPr>
                <p:cNvPr id="223" name="Groep 23"/>
                <p:cNvGrpSpPr/>
                <p:nvPr/>
              </p:nvGrpSpPr>
              <p:grpSpPr>
                <a:xfrm>
                  <a:off x="197031" y="0"/>
                  <a:ext cx="287071" cy="379108"/>
                  <a:chOff x="0" y="0"/>
                  <a:chExt cx="287070" cy="379106"/>
                </a:xfrm>
              </p:grpSpPr>
              <p:sp>
                <p:nvSpPr>
                  <p:cNvPr id="219"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20"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21"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22"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24"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40" name="Groep 9"/>
          <p:cNvGrpSpPr/>
          <p:nvPr/>
        </p:nvGrpSpPr>
        <p:grpSpPr>
          <a:xfrm>
            <a:off x="2982511" y="-1228655"/>
            <a:ext cx="6226977" cy="490402"/>
            <a:chOff x="0" y="0"/>
            <a:chExt cx="6226976" cy="490400"/>
          </a:xfrm>
        </p:grpSpPr>
        <p:sp>
          <p:nvSpPr>
            <p:cNvPr id="22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39" name="Groep 8"/>
            <p:cNvGrpSpPr/>
            <p:nvPr/>
          </p:nvGrpSpPr>
          <p:grpSpPr>
            <a:xfrm>
              <a:off x="0" y="0"/>
              <a:ext cx="6226975" cy="211381"/>
              <a:chOff x="0" y="0"/>
              <a:chExt cx="6226974" cy="211380"/>
            </a:xfrm>
          </p:grpSpPr>
          <p:sp>
            <p:nvSpPr>
              <p:cNvPr id="22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49" name="Group 4"/>
          <p:cNvGrpSpPr/>
          <p:nvPr/>
        </p:nvGrpSpPr>
        <p:grpSpPr>
          <a:xfrm>
            <a:off x="698501" y="5884314"/>
            <a:ext cx="1454912" cy="577167"/>
            <a:chOff x="0" y="0"/>
            <a:chExt cx="1454911" cy="577165"/>
          </a:xfrm>
        </p:grpSpPr>
        <p:sp>
          <p:nvSpPr>
            <p:cNvPr id="2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50" name="Rechthoek 6"/>
          <p:cNvSpPr/>
          <p:nvPr/>
        </p:nvSpPr>
        <p:spPr>
          <a:xfrm>
            <a:off x="-12032" y="-1"/>
            <a:ext cx="12204032" cy="6858001"/>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51"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 + Beeld</a:t>
            </a:r>
          </a:p>
        </p:txBody>
      </p:sp>
      <p:sp>
        <p:nvSpPr>
          <p:cNvPr id="252" name="Tijdelijke aanduiding voor afbeelding 16"/>
          <p:cNvSpPr>
            <a:spLocks noGrp="1"/>
          </p:cNvSpPr>
          <p:nvPr>
            <p:ph type="pic" idx="21"/>
          </p:nvPr>
        </p:nvSpPr>
        <p:spPr>
          <a:xfrm>
            <a:off x="4852465" y="0"/>
            <a:ext cx="7339534" cy="6858000"/>
          </a:xfrm>
          <a:prstGeom prst="rect">
            <a:avLst/>
          </a:prstGeom>
        </p:spPr>
        <p:txBody>
          <a:bodyPr lIns="91439" tIns="45719" rIns="91439" bIns="45719"/>
          <a:lstStyle/>
          <a:p>
            <a:endParaRPr/>
          </a:p>
        </p:txBody>
      </p:sp>
      <p:sp>
        <p:nvSpPr>
          <p:cNvPr id="253" name="Body Level One…"/>
          <p:cNvSpPr txBox="1">
            <a:spLocks noGrp="1"/>
          </p:cNvSpPr>
          <p:nvPr>
            <p:ph type="body" sz="quarter" idx="1" hasCustomPrompt="1"/>
          </p:nvPr>
        </p:nvSpPr>
        <p:spPr>
          <a:xfrm>
            <a:off x="698500" y="4883660"/>
            <a:ext cx="3729203" cy="248473"/>
          </a:xfrm>
          <a:prstGeom prst="rect">
            <a:avLst/>
          </a:prstGeom>
        </p:spPr>
        <p:txBody>
          <a:bodyPr anchor="ctr">
            <a:normAutofit/>
          </a:bodyPr>
          <a:lstStyle>
            <a:lvl1pPr marL="0" indent="0">
              <a:buClrTx/>
              <a:buSzTx/>
              <a:buNone/>
              <a:defRPr b="1">
                <a:solidFill>
                  <a:srgbClr val="FFFFFF"/>
                </a:solidFill>
              </a:defRPr>
            </a:lvl1pPr>
            <a:lvl2pPr marL="0" indent="457200">
              <a:buClrTx/>
              <a:buSzTx/>
              <a:buNone/>
              <a:defRPr b="1">
                <a:solidFill>
                  <a:srgbClr val="FFFFFF"/>
                </a:solidFill>
              </a:defRPr>
            </a:lvl2pPr>
            <a:lvl3pPr indent="914400">
              <a:buClrTx/>
              <a:buFontTx/>
              <a:defRPr b="1">
                <a:solidFill>
                  <a:srgbClr val="FFFFFF"/>
                </a:solidFill>
              </a:defRPr>
            </a:lvl3pPr>
            <a:lvl4pPr indent="1371600">
              <a:buClrTx/>
              <a:buFontTx/>
              <a:defRPr b="1">
                <a:solidFill>
                  <a:srgbClr val="FFFFFF"/>
                </a:solidFill>
              </a:defRPr>
            </a:lvl4pPr>
            <a:lvl5pPr marL="0" indent="1828800">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254" name="Tijdelijke aanduiding voor tekst 20"/>
          <p:cNvSpPr>
            <a:spLocks noGrp="1"/>
          </p:cNvSpPr>
          <p:nvPr>
            <p:ph type="body" sz="quarter" idx="22" hasCustomPrompt="1"/>
          </p:nvPr>
        </p:nvSpPr>
        <p:spPr>
          <a:xfrm>
            <a:off x="698499" y="1712684"/>
            <a:ext cx="3729206" cy="2925403"/>
          </a:xfrm>
          <a:prstGeom prst="rect">
            <a:avLst/>
          </a:prstGeom>
        </p:spPr>
        <p:txBody>
          <a:bodyPr anchor="b">
            <a:normAutofit/>
          </a:bodyPr>
          <a:lstStyle>
            <a:lvl1pPr marL="0" indent="0" defTabSz="914400">
              <a:lnSpc>
                <a:spcPct val="100000"/>
              </a:lnSpc>
              <a:spcBef>
                <a:spcPts val="500"/>
              </a:spcBef>
              <a:buClrTx/>
              <a:buSzTx/>
              <a:buNone/>
              <a:defRPr sz="3800">
                <a:solidFill>
                  <a:srgbClr val="FFFFFF"/>
                </a:solidFill>
                <a:latin typeface="Roboto Slab Regular Regular"/>
                <a:ea typeface="Roboto Slab Regular Regular"/>
                <a:cs typeface="Roboto Slab Regular Regular"/>
                <a:sym typeface="Roboto Slab Regular Regular"/>
              </a:defRPr>
            </a:lvl1pPr>
          </a:lstStyle>
          <a:p>
            <a:r>
              <a:t>Plaats hier de titel van de presentatie</a:t>
            </a:r>
          </a:p>
        </p:txBody>
      </p:sp>
      <p:sp>
        <p:nvSpPr>
          <p:cNvPr id="255" name="Tijdelijke aanduiding voor tekst 17"/>
          <p:cNvSpPr>
            <a:spLocks noGrp="1"/>
          </p:cNvSpPr>
          <p:nvPr>
            <p:ph type="body" sz="quarter" idx="23" hasCustomPrompt="1"/>
          </p:nvPr>
        </p:nvSpPr>
        <p:spPr>
          <a:xfrm>
            <a:off x="698500" y="5377708"/>
            <a:ext cx="1454400"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grpSp>
        <p:nvGrpSpPr>
          <p:cNvPr id="268" name="Groep 62"/>
          <p:cNvGrpSpPr/>
          <p:nvPr/>
        </p:nvGrpSpPr>
        <p:grpSpPr>
          <a:xfrm>
            <a:off x="-7461" y="-1785441"/>
            <a:ext cx="2591201" cy="1583829"/>
            <a:chOff x="0" y="0"/>
            <a:chExt cx="2591200" cy="1583828"/>
          </a:xfrm>
        </p:grpSpPr>
        <p:sp>
          <p:nvSpPr>
            <p:cNvPr id="256" name="Rechthoek 63"/>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59" name="Rechthoek 64"/>
            <p:cNvGrpSpPr/>
            <p:nvPr/>
          </p:nvGrpSpPr>
          <p:grpSpPr>
            <a:xfrm>
              <a:off x="98270" y="102557"/>
              <a:ext cx="2412001" cy="252001"/>
              <a:chOff x="0" y="0"/>
              <a:chExt cx="2412000" cy="252000"/>
            </a:xfrm>
          </p:grpSpPr>
          <p:sp>
            <p:nvSpPr>
              <p:cNvPr id="257"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58"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262" name="Ovaal 65"/>
            <p:cNvGrpSpPr/>
            <p:nvPr/>
          </p:nvGrpSpPr>
          <p:grpSpPr>
            <a:xfrm>
              <a:off x="98269" y="498484"/>
              <a:ext cx="260915" cy="269241"/>
              <a:chOff x="0" y="0"/>
              <a:chExt cx="260914" cy="269240"/>
            </a:xfrm>
          </p:grpSpPr>
          <p:sp>
            <p:nvSpPr>
              <p:cNvPr id="26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6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63" name="Rechthoek 66"/>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266" name="Ovaal 67"/>
            <p:cNvGrpSpPr/>
            <p:nvPr/>
          </p:nvGrpSpPr>
          <p:grpSpPr>
            <a:xfrm>
              <a:off x="98269" y="934809"/>
              <a:ext cx="260915" cy="269241"/>
              <a:chOff x="0" y="0"/>
              <a:chExt cx="260914" cy="269240"/>
            </a:xfrm>
          </p:grpSpPr>
          <p:sp>
            <p:nvSpPr>
              <p:cNvPr id="26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6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67" name="Rechthoek 68"/>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270" name="Slide Number"/>
          <p:cNvSpPr txBox="1">
            <a:spLocks noGrp="1"/>
          </p:cNvSpPr>
          <p:nvPr>
            <p:ph type="sldNum" sz="quarter" idx="2"/>
          </p:nvPr>
        </p:nvSpPr>
        <p:spPr>
          <a:prstGeom prst="rect">
            <a:avLst/>
          </a:prstGeom>
        </p:spPr>
        <p:txBody>
          <a:bodyPr/>
          <a:lstStyle/>
          <a:p>
            <a:fld id="{86CB4B4D-7CA3-9044-876B-883B54F8677D}" type="slidenum">
              <a:t>‹nr.›</a:t>
            </a:fld>
            <a:endParaRPr/>
          </a:p>
        </p:txBody>
      </p:sp>
      <p:pic>
        <p:nvPicPr>
          <p:cNvPr id="66" name="Graphic 65">
            <a:extLst>
              <a:ext uri="{FF2B5EF4-FFF2-40B4-BE49-F238E27FC236}">
                <a16:creationId xmlns:a16="http://schemas.microsoft.com/office/drawing/2014/main" id="{C8B2F066-9B7C-C54F-9CB0-80B54583A6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reserve="1">
  <p:cSld name="1_START">
    <p:spTree>
      <p:nvGrpSpPr>
        <p:cNvPr id="1" name=""/>
        <p:cNvGrpSpPr/>
        <p:nvPr/>
      </p:nvGrpSpPr>
      <p:grpSpPr>
        <a:xfrm>
          <a:off x="0" y="0"/>
          <a:ext cx="0" cy="0"/>
          <a:chOff x="0" y="0"/>
          <a:chExt cx="0" cy="0"/>
        </a:xfrm>
      </p:grpSpPr>
      <p:sp>
        <p:nvSpPr>
          <p:cNvPr id="3097" name="DARKGREY"/>
          <p:cNvSpPr/>
          <p:nvPr/>
        </p:nvSpPr>
        <p:spPr>
          <a:xfrm>
            <a:off x="-1" y="0"/>
            <a:ext cx="59293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31" y="0"/>
                </a:lnTo>
                <a:lnTo>
                  <a:pt x="19202" y="457"/>
                </a:lnTo>
                <a:cubicBezTo>
                  <a:pt x="20739" y="3211"/>
                  <a:pt x="21600" y="6299"/>
                  <a:pt x="21600" y="9560"/>
                </a:cubicBezTo>
                <a:cubicBezTo>
                  <a:pt x="21600" y="13909"/>
                  <a:pt x="20069" y="17949"/>
                  <a:pt x="17447" y="21300"/>
                </a:cubicBezTo>
                <a:lnTo>
                  <a:pt x="17200" y="21600"/>
                </a:lnTo>
                <a:lnTo>
                  <a:pt x="0" y="21600"/>
                </a:lnTo>
                <a:close/>
              </a:path>
            </a:pathLst>
          </a:custGeom>
          <a:solidFill>
            <a:srgbClr val="211F26"/>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grpSp>
        <p:nvGrpSpPr>
          <p:cNvPr id="3111" name="P"/>
          <p:cNvGrpSpPr/>
          <p:nvPr/>
        </p:nvGrpSpPr>
        <p:grpSpPr>
          <a:xfrm>
            <a:off x="970648" y="720000"/>
            <a:ext cx="360002" cy="360000"/>
            <a:chOff x="0" y="0"/>
            <a:chExt cx="360000" cy="359999"/>
          </a:xfrm>
        </p:grpSpPr>
        <p:sp>
          <p:nvSpPr>
            <p:cNvPr id="3108" name="Rechthoekige driehoek 633"/>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3109" name="Rechthoek 634"/>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3110" name="Ovaal 635"/>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3136" name="HYPERLINK (WEBSITE)">
            <a:hlinkClick r:id="rId2"/>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43" name="Titel 1">
            <a:extLst>
              <a:ext uri="{FF2B5EF4-FFF2-40B4-BE49-F238E27FC236}">
                <a16:creationId xmlns:a16="http://schemas.microsoft.com/office/drawing/2014/main" id="{DA6136E3-0E03-1C45-AEB7-9FEEB8068815}"/>
              </a:ext>
            </a:extLst>
          </p:cNvPr>
          <p:cNvSpPr txBox="1"/>
          <p:nvPr userDrawn="1"/>
        </p:nvSpPr>
        <p:spPr>
          <a:xfrm>
            <a:off x="1221297" y="1112869"/>
            <a:ext cx="5624672" cy="8476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80000"/>
              </a:lnSpc>
              <a:defRPr sz="3000" b="1" cap="all">
                <a:solidFill>
                  <a:srgbClr val="FFFFFF"/>
                </a:solidFill>
                <a:latin typeface="Segoe UI"/>
                <a:ea typeface="Segoe UI"/>
                <a:cs typeface="Segoe UI"/>
                <a:sym typeface="Segoe UI"/>
              </a:defRPr>
            </a:pPr>
            <a:r>
              <a:rPr sz="3400" dirty="0" err="1"/>
              <a:t>instructies</a:t>
            </a:r>
            <a:endParaRPr sz="3400" dirty="0">
              <a:solidFill>
                <a:srgbClr val="4472C4"/>
              </a:solidFill>
              <a:latin typeface="+mj-lt"/>
              <a:ea typeface="+mj-ea"/>
              <a:cs typeface="+mj-cs"/>
              <a:sym typeface="Calibri"/>
            </a:endParaRPr>
          </a:p>
          <a:p>
            <a:pPr>
              <a:lnSpc>
                <a:spcPct val="80000"/>
              </a:lnSpc>
              <a:defRPr sz="3000" b="1" cap="all">
                <a:solidFill>
                  <a:srgbClr val="FFFFFF"/>
                </a:solidFill>
                <a:latin typeface="Segoe UI"/>
                <a:ea typeface="Segoe UI"/>
                <a:cs typeface="Segoe UI"/>
                <a:sym typeface="Segoe UI"/>
              </a:defRPr>
            </a:pPr>
            <a:r>
              <a:rPr sz="3400" dirty="0"/>
              <a:t>op YouTube</a:t>
            </a:r>
          </a:p>
        </p:txBody>
      </p:sp>
      <p:sp>
        <p:nvSpPr>
          <p:cNvPr id="48" name="Ovaal 741">
            <a:extLst>
              <a:ext uri="{FF2B5EF4-FFF2-40B4-BE49-F238E27FC236}">
                <a16:creationId xmlns:a16="http://schemas.microsoft.com/office/drawing/2014/main" id="{4EEEC004-13DD-C449-872C-01E9A3E23EE3}"/>
              </a:ext>
            </a:extLst>
          </p:cNvPr>
          <p:cNvSpPr/>
          <p:nvPr userDrawn="1"/>
        </p:nvSpPr>
        <p:spPr>
          <a:xfrm>
            <a:off x="1179325" y="3367253"/>
            <a:ext cx="981964" cy="981964"/>
          </a:xfrm>
          <a:prstGeom prst="ellipse">
            <a:avLst/>
          </a:prstGeom>
          <a:solidFill>
            <a:srgbClr val="EBECEC"/>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nvGrpSpPr>
          <p:cNvPr id="49" name="Groep 704">
            <a:extLst>
              <a:ext uri="{FF2B5EF4-FFF2-40B4-BE49-F238E27FC236}">
                <a16:creationId xmlns:a16="http://schemas.microsoft.com/office/drawing/2014/main" id="{A77D1145-4D3D-234B-9F3C-3C7B16BD196B}"/>
              </a:ext>
            </a:extLst>
          </p:cNvPr>
          <p:cNvGrpSpPr/>
          <p:nvPr userDrawn="1"/>
        </p:nvGrpSpPr>
        <p:grpSpPr>
          <a:xfrm>
            <a:off x="1437819" y="3622249"/>
            <a:ext cx="471974" cy="471974"/>
            <a:chOff x="-123825" y="0"/>
            <a:chExt cx="471973" cy="471973"/>
          </a:xfrm>
        </p:grpSpPr>
        <p:sp>
          <p:nvSpPr>
            <p:cNvPr id="50" name="Rechthoek: afgeronde hoeken 710">
              <a:extLst>
                <a:ext uri="{FF2B5EF4-FFF2-40B4-BE49-F238E27FC236}">
                  <a16:creationId xmlns:a16="http://schemas.microsoft.com/office/drawing/2014/main" id="{50FCF704-79D1-764C-88A2-018826669A80}"/>
                </a:ext>
              </a:extLst>
            </p:cNvPr>
            <p:cNvSpPr/>
            <p:nvPr/>
          </p:nvSpPr>
          <p:spPr>
            <a:xfrm>
              <a:off x="-123825" y="0"/>
              <a:ext cx="471973" cy="471973"/>
            </a:xfrm>
            <a:prstGeom prst="roundRect">
              <a:avLst>
                <a:gd name="adj" fmla="val 11982"/>
              </a:avLst>
            </a:prstGeom>
            <a:solidFill>
              <a:srgbClr val="FFFFFF"/>
            </a:solidFill>
            <a:ln w="19050" cap="flat">
              <a:solidFill>
                <a:srgbClr val="808080"/>
              </a:solidFill>
              <a:prstDash val="solid"/>
              <a:miter lim="8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nvGrpSpPr>
            <p:cNvPr id="51" name="Groep 711">
              <a:extLst>
                <a:ext uri="{FF2B5EF4-FFF2-40B4-BE49-F238E27FC236}">
                  <a16:creationId xmlns:a16="http://schemas.microsoft.com/office/drawing/2014/main" id="{167F3ECC-2CDC-2C48-8934-E7867B027B72}"/>
                </a:ext>
              </a:extLst>
            </p:cNvPr>
            <p:cNvGrpSpPr/>
            <p:nvPr/>
          </p:nvGrpSpPr>
          <p:grpSpPr>
            <a:xfrm>
              <a:off x="-19608" y="99724"/>
              <a:ext cx="298239" cy="272524"/>
              <a:chOff x="-107950" y="-1"/>
              <a:chExt cx="298237" cy="272523"/>
            </a:xfrm>
          </p:grpSpPr>
          <p:sp>
            <p:nvSpPr>
              <p:cNvPr id="52" name="Rechthoek 712">
                <a:extLst>
                  <a:ext uri="{FF2B5EF4-FFF2-40B4-BE49-F238E27FC236}">
                    <a16:creationId xmlns:a16="http://schemas.microsoft.com/office/drawing/2014/main" id="{9A3961E2-AB2A-1649-BC48-B1E30CFF615C}"/>
                  </a:ext>
                </a:extLst>
              </p:cNvPr>
              <p:cNvSpPr/>
              <p:nvPr/>
            </p:nvSpPr>
            <p:spPr>
              <a:xfrm>
                <a:off x="-107950" y="-1"/>
                <a:ext cx="295286" cy="37771"/>
              </a:xfrm>
              <a:prstGeom prst="rect">
                <a:avLst/>
              </a:prstGeom>
              <a:solidFill>
                <a:srgbClr val="211F2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53" name="Rechthoek 713">
                <a:extLst>
                  <a:ext uri="{FF2B5EF4-FFF2-40B4-BE49-F238E27FC236}">
                    <a16:creationId xmlns:a16="http://schemas.microsoft.com/office/drawing/2014/main" id="{8333D85D-64AC-BA41-B0B1-7DA214434C78}"/>
                  </a:ext>
                </a:extLst>
              </p:cNvPr>
              <p:cNvSpPr/>
              <p:nvPr/>
            </p:nvSpPr>
            <p:spPr>
              <a:xfrm>
                <a:off x="-19658" y="62292"/>
                <a:ext cx="137754" cy="31215"/>
              </a:xfrm>
              <a:prstGeom prst="rect">
                <a:avLst/>
              </a:prstGeom>
              <a:solidFill>
                <a:srgbClr val="211F2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54" name="Rechthoek 714">
                <a:extLst>
                  <a:ext uri="{FF2B5EF4-FFF2-40B4-BE49-F238E27FC236}">
                    <a16:creationId xmlns:a16="http://schemas.microsoft.com/office/drawing/2014/main" id="{FD4C3BE7-45B6-684E-B6E5-B369D783E2BD}"/>
                  </a:ext>
                </a:extLst>
              </p:cNvPr>
              <p:cNvSpPr/>
              <p:nvPr/>
            </p:nvSpPr>
            <p:spPr>
              <a:xfrm>
                <a:off x="646" y="241307"/>
                <a:ext cx="103497" cy="31215"/>
              </a:xfrm>
              <a:prstGeom prst="rect">
                <a:avLst/>
              </a:prstGeom>
              <a:solidFill>
                <a:srgbClr val="211F2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55" name="Rechthoek 715">
                <a:extLst>
                  <a:ext uri="{FF2B5EF4-FFF2-40B4-BE49-F238E27FC236}">
                    <a16:creationId xmlns:a16="http://schemas.microsoft.com/office/drawing/2014/main" id="{F3E57C38-F237-664A-B2F8-F5BDA17BBBCF}"/>
                  </a:ext>
                </a:extLst>
              </p:cNvPr>
              <p:cNvSpPr/>
              <p:nvPr/>
            </p:nvSpPr>
            <p:spPr>
              <a:xfrm rot="16200000">
                <a:off x="16690" y="188194"/>
                <a:ext cx="77759" cy="31215"/>
              </a:xfrm>
              <a:prstGeom prst="rect">
                <a:avLst/>
              </a:prstGeom>
              <a:solidFill>
                <a:srgbClr val="211F2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56" name="Rechthoek 716">
                <a:extLst>
                  <a:ext uri="{FF2B5EF4-FFF2-40B4-BE49-F238E27FC236}">
                    <a16:creationId xmlns:a16="http://schemas.microsoft.com/office/drawing/2014/main" id="{689F13B2-FA85-374D-B579-6A673933BB2A}"/>
                  </a:ext>
                </a:extLst>
              </p:cNvPr>
              <p:cNvSpPr/>
              <p:nvPr/>
            </p:nvSpPr>
            <p:spPr>
              <a:xfrm>
                <a:off x="-75976" y="159236"/>
                <a:ext cx="244040" cy="31215"/>
              </a:xfrm>
              <a:prstGeom prst="rect">
                <a:avLst/>
              </a:prstGeom>
              <a:solidFill>
                <a:srgbClr val="211F2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57" name="Rechthoek 717">
                <a:extLst>
                  <a:ext uri="{FF2B5EF4-FFF2-40B4-BE49-F238E27FC236}">
                    <a16:creationId xmlns:a16="http://schemas.microsoft.com/office/drawing/2014/main" id="{3598EC41-1943-3A47-B439-D915A5450C51}"/>
                  </a:ext>
                </a:extLst>
              </p:cNvPr>
              <p:cNvSpPr/>
              <p:nvPr/>
            </p:nvSpPr>
            <p:spPr>
              <a:xfrm rot="16200000">
                <a:off x="-174268" y="79994"/>
                <a:ext cx="183350" cy="31215"/>
              </a:xfrm>
              <a:prstGeom prst="rect">
                <a:avLst/>
              </a:prstGeom>
              <a:solidFill>
                <a:srgbClr val="211F2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58" name="Rechthoek 718">
                <a:extLst>
                  <a:ext uri="{FF2B5EF4-FFF2-40B4-BE49-F238E27FC236}">
                    <a16:creationId xmlns:a16="http://schemas.microsoft.com/office/drawing/2014/main" id="{0D145B88-C5D5-AB4C-A60C-63E598F5D010}"/>
                  </a:ext>
                </a:extLst>
              </p:cNvPr>
              <p:cNvSpPr/>
              <p:nvPr/>
            </p:nvSpPr>
            <p:spPr>
              <a:xfrm rot="16200000">
                <a:off x="83005" y="79994"/>
                <a:ext cx="183350" cy="31215"/>
              </a:xfrm>
              <a:prstGeom prst="rect">
                <a:avLst/>
              </a:prstGeom>
              <a:solidFill>
                <a:srgbClr val="211F2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grpSp>
      <p:sp>
        <p:nvSpPr>
          <p:cNvPr id="59" name="H2">
            <a:extLst>
              <a:ext uri="{FF2B5EF4-FFF2-40B4-BE49-F238E27FC236}">
                <a16:creationId xmlns:a16="http://schemas.microsoft.com/office/drawing/2014/main" id="{182FA19B-68EE-824B-86E5-F2E5908186D1}"/>
              </a:ext>
            </a:extLst>
          </p:cNvPr>
          <p:cNvSpPr txBox="1"/>
          <p:nvPr userDrawn="1"/>
        </p:nvSpPr>
        <p:spPr>
          <a:xfrm>
            <a:off x="792697" y="2682831"/>
            <a:ext cx="2862674" cy="5232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defTabSz="1217512">
              <a:spcBef>
                <a:spcPts val="600"/>
              </a:spcBef>
              <a:defRPr sz="1200">
                <a:solidFill>
                  <a:srgbClr val="FFFFFF"/>
                </a:solidFill>
                <a:latin typeface="Segoe UI"/>
                <a:ea typeface="Segoe UI"/>
                <a:cs typeface="Segoe UI"/>
                <a:sym typeface="Segoe UI"/>
              </a:defRPr>
            </a:lvl1pPr>
          </a:lstStyle>
          <a:p>
            <a:pPr algn="l"/>
            <a:r>
              <a:rPr sz="1700" dirty="0"/>
              <a:t>Open </a:t>
            </a:r>
            <a:r>
              <a:rPr sz="1700" dirty="0" err="1"/>
              <a:t>deze</a:t>
            </a:r>
            <a:r>
              <a:rPr sz="1700" dirty="0"/>
              <a:t> </a:t>
            </a:r>
            <a:r>
              <a:rPr sz="1700" dirty="0" err="1"/>
              <a:t>dia</a:t>
            </a:r>
            <a:r>
              <a:rPr sz="1700" dirty="0"/>
              <a:t> in de ‘</a:t>
            </a:r>
            <a:r>
              <a:rPr sz="1700" dirty="0" err="1"/>
              <a:t>Diavoorstelling</a:t>
            </a:r>
            <a:r>
              <a:rPr sz="1700" dirty="0"/>
              <a:t>’ (F5)</a:t>
            </a:r>
            <a:endParaRPr sz="1700" dirty="0">
              <a:latin typeface="+mj-lt"/>
              <a:ea typeface="+mj-ea"/>
              <a:cs typeface="+mj-cs"/>
              <a:sym typeface="Calibri"/>
            </a:endParaRPr>
          </a:p>
        </p:txBody>
      </p:sp>
      <p:sp>
        <p:nvSpPr>
          <p:cNvPr id="60" name="Ovaal 742">
            <a:extLst>
              <a:ext uri="{FF2B5EF4-FFF2-40B4-BE49-F238E27FC236}">
                <a16:creationId xmlns:a16="http://schemas.microsoft.com/office/drawing/2014/main" id="{51616586-575B-E74A-9E06-C4C5F110C54E}"/>
              </a:ext>
            </a:extLst>
          </p:cNvPr>
          <p:cNvSpPr/>
          <p:nvPr userDrawn="1"/>
        </p:nvSpPr>
        <p:spPr>
          <a:xfrm>
            <a:off x="1215594" y="5286720"/>
            <a:ext cx="981964" cy="981964"/>
          </a:xfrm>
          <a:prstGeom prst="ellipse">
            <a:avLst/>
          </a:prstGeom>
          <a:solidFill>
            <a:srgbClr val="EBECEC"/>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nvGrpSpPr>
          <p:cNvPr id="61" name="Groep 705">
            <a:extLst>
              <a:ext uri="{FF2B5EF4-FFF2-40B4-BE49-F238E27FC236}">
                <a16:creationId xmlns:a16="http://schemas.microsoft.com/office/drawing/2014/main" id="{777B17AB-0E59-5D4A-8646-2A554B579181}"/>
              </a:ext>
            </a:extLst>
          </p:cNvPr>
          <p:cNvGrpSpPr/>
          <p:nvPr userDrawn="1"/>
        </p:nvGrpSpPr>
        <p:grpSpPr>
          <a:xfrm>
            <a:off x="1470590" y="5541716"/>
            <a:ext cx="471973" cy="471973"/>
            <a:chOff x="0" y="0"/>
            <a:chExt cx="471972" cy="471972"/>
          </a:xfrm>
        </p:grpSpPr>
        <p:sp>
          <p:nvSpPr>
            <p:cNvPr id="62" name="Rechthoek: met één afgeronde hoek 706">
              <a:extLst>
                <a:ext uri="{FF2B5EF4-FFF2-40B4-BE49-F238E27FC236}">
                  <a16:creationId xmlns:a16="http://schemas.microsoft.com/office/drawing/2014/main" id="{5D50EF41-6D65-2C4B-9030-136861521974}"/>
                </a:ext>
              </a:extLst>
            </p:cNvPr>
            <p:cNvSpPr/>
            <p:nvPr/>
          </p:nvSpPr>
          <p:spPr>
            <a:xfrm flipH="1">
              <a:off x="0" y="0"/>
              <a:ext cx="471973" cy="471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lnTo>
                    <a:pt x="21600" y="21600"/>
                  </a:lnTo>
                  <a:lnTo>
                    <a:pt x="0" y="21600"/>
                  </a:lnTo>
                  <a:close/>
                </a:path>
              </a:pathLst>
            </a:custGeom>
            <a:solidFill>
              <a:srgbClr val="FFFFFF"/>
            </a:solidFill>
            <a:ln w="25400" cap="flat">
              <a:solidFill>
                <a:srgbClr val="808080"/>
              </a:solidFill>
              <a:prstDash val="solid"/>
              <a:miter lim="8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000">
                  <a:latin typeface="+mj-lt"/>
                  <a:ea typeface="+mj-ea"/>
                  <a:cs typeface="+mj-cs"/>
                  <a:sym typeface="Calibri"/>
                </a:defRPr>
              </a:pPr>
              <a:endParaRPr/>
            </a:p>
          </p:txBody>
        </p:sp>
        <p:sp>
          <p:nvSpPr>
            <p:cNvPr id="63" name="Rechthoek: met één afgeronde hoek 707">
              <a:extLst>
                <a:ext uri="{FF2B5EF4-FFF2-40B4-BE49-F238E27FC236}">
                  <a16:creationId xmlns:a16="http://schemas.microsoft.com/office/drawing/2014/main" id="{1B8B79A0-7AFE-1244-A394-EE5F7FC95367}"/>
                </a:ext>
              </a:extLst>
            </p:cNvPr>
            <p:cNvSpPr/>
            <p:nvPr/>
          </p:nvSpPr>
          <p:spPr>
            <a:xfrm flipH="1">
              <a:off x="63314" y="55822"/>
              <a:ext cx="318959" cy="416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3706"/>
                    <a:pt x="21600" y="8278"/>
                  </a:cubicBezTo>
                  <a:lnTo>
                    <a:pt x="21600" y="21600"/>
                  </a:lnTo>
                  <a:lnTo>
                    <a:pt x="0" y="21600"/>
                  </a:lnTo>
                  <a:close/>
                </a:path>
              </a:pathLst>
            </a:custGeom>
            <a:noFill/>
            <a:ln w="9525" cap="flat">
              <a:solidFill>
                <a:srgbClr val="808080"/>
              </a:solidFill>
              <a:prstDash val="solid"/>
              <a:miter lim="800000"/>
            </a:ln>
            <a:effectLst/>
          </p:spPr>
          <p:txBody>
            <a:bodyPr wrap="square" lIns="45719" tIns="45719" rIns="45719" bIns="45719" numCol="1" anchor="ctr">
              <a:noAutofit/>
            </a:bodyPr>
            <a:lstStyle/>
            <a:p>
              <a:pPr algn="ctr">
                <a:defRPr sz="3000">
                  <a:latin typeface="+mj-lt"/>
                  <a:ea typeface="+mj-ea"/>
                  <a:cs typeface="+mj-cs"/>
                  <a:sym typeface="Calibri"/>
                </a:defRPr>
              </a:pPr>
              <a:endParaRPr/>
            </a:p>
          </p:txBody>
        </p:sp>
        <p:sp>
          <p:nvSpPr>
            <p:cNvPr id="64" name="Rechthoek 708">
              <a:extLst>
                <a:ext uri="{FF2B5EF4-FFF2-40B4-BE49-F238E27FC236}">
                  <a16:creationId xmlns:a16="http://schemas.microsoft.com/office/drawing/2014/main" id="{EBD2FC07-98D4-D04C-8DBB-95C6FAFD9823}"/>
                </a:ext>
              </a:extLst>
            </p:cNvPr>
            <p:cNvSpPr/>
            <p:nvPr/>
          </p:nvSpPr>
          <p:spPr>
            <a:xfrm flipH="1">
              <a:off x="382273" y="55822"/>
              <a:ext cx="79939" cy="416150"/>
            </a:xfrm>
            <a:prstGeom prst="rect">
              <a:avLst/>
            </a:prstGeom>
            <a:noFill/>
            <a:ln w="9525" cap="flat">
              <a:solidFill>
                <a:srgbClr val="808080"/>
              </a:solidFill>
              <a:prstDash val="solid"/>
              <a:miter lim="800000"/>
            </a:ln>
            <a:effectLst/>
          </p:spPr>
          <p:txBody>
            <a:bodyPr wrap="square" lIns="45719" tIns="45719" rIns="45719" bIns="45719" numCol="1" anchor="ctr">
              <a:noAutofit/>
            </a:bodyPr>
            <a:lstStyle/>
            <a:p>
              <a:pPr algn="ctr">
                <a:defRPr sz="3000">
                  <a:latin typeface="+mj-lt"/>
                  <a:ea typeface="+mj-ea"/>
                  <a:cs typeface="+mj-cs"/>
                  <a:sym typeface="Calibri"/>
                </a:defRPr>
              </a:pPr>
              <a:endParaRPr/>
            </a:p>
          </p:txBody>
        </p:sp>
        <p:sp>
          <p:nvSpPr>
            <p:cNvPr id="65" name="Rechthoek: afgeronde bovenhoeken 709">
              <a:extLst>
                <a:ext uri="{FF2B5EF4-FFF2-40B4-BE49-F238E27FC236}">
                  <a16:creationId xmlns:a16="http://schemas.microsoft.com/office/drawing/2014/main" id="{D746DDBD-C679-9349-B5AC-7A7DB3C7CDFF}"/>
                </a:ext>
              </a:extLst>
            </p:cNvPr>
            <p:cNvSpPr/>
            <p:nvPr/>
          </p:nvSpPr>
          <p:spPr>
            <a:xfrm flipH="1">
              <a:off x="343249" y="230345"/>
              <a:ext cx="79939" cy="2349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1645"/>
                    <a:pt x="21600" y="3675"/>
                  </a:cubicBezTo>
                  <a:lnTo>
                    <a:pt x="21600" y="21600"/>
                  </a:lnTo>
                  <a:lnTo>
                    <a:pt x="0" y="21600"/>
                  </a:lnTo>
                  <a:lnTo>
                    <a:pt x="0" y="3675"/>
                  </a:lnTo>
                  <a:cubicBezTo>
                    <a:pt x="0" y="1645"/>
                    <a:pt x="4835" y="0"/>
                    <a:pt x="10800" y="0"/>
                  </a:cubicBezTo>
                  <a:close/>
                </a:path>
              </a:pathLst>
            </a:custGeom>
            <a:solidFill>
              <a:srgbClr val="FFFFFF"/>
            </a:solidFill>
            <a:ln w="9525" cap="flat">
              <a:solidFill>
                <a:srgbClr val="808080"/>
              </a:solidFill>
              <a:prstDash val="solid"/>
              <a:miter lim="800000"/>
            </a:ln>
            <a:effectLst/>
          </p:spPr>
          <p:txBody>
            <a:bodyPr wrap="square" lIns="45719" tIns="45719" rIns="45719" bIns="45719" numCol="1" anchor="ctr">
              <a:noAutofit/>
            </a:bodyPr>
            <a:lstStyle/>
            <a:p>
              <a:pPr algn="ctr">
                <a:defRPr sz="3000">
                  <a:latin typeface="+mj-lt"/>
                  <a:ea typeface="+mj-ea"/>
                  <a:cs typeface="+mj-cs"/>
                  <a:sym typeface="Calibri"/>
                </a:defRPr>
              </a:pPr>
              <a:endParaRPr/>
            </a:p>
          </p:txBody>
        </p:sp>
      </p:grpSp>
      <p:sp>
        <p:nvSpPr>
          <p:cNvPr id="66" name="H2">
            <a:extLst>
              <a:ext uri="{FF2B5EF4-FFF2-40B4-BE49-F238E27FC236}">
                <a16:creationId xmlns:a16="http://schemas.microsoft.com/office/drawing/2014/main" id="{8874ED0D-6D03-1846-8E11-6789F00029BE}"/>
              </a:ext>
            </a:extLst>
          </p:cNvPr>
          <p:cNvSpPr txBox="1"/>
          <p:nvPr userDrawn="1"/>
        </p:nvSpPr>
        <p:spPr>
          <a:xfrm>
            <a:off x="792697" y="4578239"/>
            <a:ext cx="3093642" cy="5232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defTabSz="1217512">
              <a:spcBef>
                <a:spcPts val="600"/>
              </a:spcBef>
              <a:defRPr sz="1200">
                <a:solidFill>
                  <a:srgbClr val="FFFFFF"/>
                </a:solidFill>
                <a:latin typeface="Segoe UI"/>
                <a:ea typeface="Segoe UI"/>
                <a:cs typeface="Segoe UI"/>
                <a:sym typeface="Segoe UI"/>
              </a:defRPr>
            </a:lvl1pPr>
          </a:lstStyle>
          <a:p>
            <a:pPr algn="l"/>
            <a:r>
              <a:rPr sz="1700" dirty="0" err="1"/>
              <a:t>Gebruik</a:t>
            </a:r>
            <a:r>
              <a:rPr sz="1700" dirty="0"/>
              <a:t> nu de </a:t>
            </a:r>
            <a:r>
              <a:rPr sz="1700" dirty="0" err="1"/>
              <a:t>muis</a:t>
            </a:r>
            <a:r>
              <a:rPr sz="1700" dirty="0"/>
              <a:t> om </a:t>
            </a:r>
            <a:r>
              <a:rPr sz="1700" dirty="0" err="1"/>
              <a:t>te</a:t>
            </a:r>
            <a:r>
              <a:rPr sz="1700" dirty="0"/>
              <a:t> </a:t>
            </a:r>
            <a:br>
              <a:rPr lang="en-US" sz="1700" dirty="0"/>
            </a:br>
            <a:r>
              <a:rPr sz="1700" dirty="0" err="1"/>
              <a:t>klikken</a:t>
            </a:r>
            <a:r>
              <a:rPr sz="1700" dirty="0"/>
              <a:t> op de YouTube-links</a:t>
            </a:r>
          </a:p>
        </p:txBody>
      </p:sp>
      <p:sp>
        <p:nvSpPr>
          <p:cNvPr id="67" name="H2">
            <a:extLst>
              <a:ext uri="{FF2B5EF4-FFF2-40B4-BE49-F238E27FC236}">
                <a16:creationId xmlns:a16="http://schemas.microsoft.com/office/drawing/2014/main" id="{F30952AE-EB07-574D-ADAA-D2DDD87C60EB}"/>
              </a:ext>
            </a:extLst>
          </p:cNvPr>
          <p:cNvSpPr txBox="1"/>
          <p:nvPr userDrawn="1"/>
        </p:nvSpPr>
        <p:spPr>
          <a:xfrm>
            <a:off x="1221298" y="2019182"/>
            <a:ext cx="2203949"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217512">
              <a:spcBef>
                <a:spcPts val="600"/>
              </a:spcBef>
              <a:defRPr sz="1200" b="1" cap="all">
                <a:solidFill>
                  <a:srgbClr val="FFFFFF"/>
                </a:solidFill>
                <a:latin typeface="Segoe UI"/>
                <a:ea typeface="Segoe UI"/>
                <a:cs typeface="Segoe UI"/>
                <a:sym typeface="Segoe UI"/>
              </a:defRPr>
            </a:lvl1pPr>
          </a:lstStyle>
          <a:p>
            <a:r>
              <a:rPr sz="1800" dirty="0"/>
              <a:t>Hoe </a:t>
            </a:r>
            <a:r>
              <a:rPr sz="1800" dirty="0" err="1"/>
              <a:t>werkt</a:t>
            </a:r>
            <a:r>
              <a:rPr sz="1800" dirty="0"/>
              <a:t> het?</a:t>
            </a:r>
          </a:p>
        </p:txBody>
      </p:sp>
      <p:sp>
        <p:nvSpPr>
          <p:cNvPr id="68" name="Rechthoek 1">
            <a:extLst>
              <a:ext uri="{FF2B5EF4-FFF2-40B4-BE49-F238E27FC236}">
                <a16:creationId xmlns:a16="http://schemas.microsoft.com/office/drawing/2014/main" id="{DF25BF37-84D4-D048-BFCC-809968F57647}"/>
              </a:ext>
            </a:extLst>
          </p:cNvPr>
          <p:cNvSpPr/>
          <p:nvPr userDrawn="1"/>
        </p:nvSpPr>
        <p:spPr>
          <a:xfrm>
            <a:off x="3937404" y="1842549"/>
            <a:ext cx="2598953" cy="2172496"/>
          </a:xfrm>
          <a:prstGeom prst="rect">
            <a:avLst/>
          </a:prstGeom>
          <a:blipFill rotWithShape="1">
            <a:blip r:embed="rId3"/>
            <a:srcRect/>
            <a:tile tx="0" ty="0" sx="100000" sy="100000" flip="none" algn="tl"/>
          </a:blipFill>
          <a:ln w="12700" cap="flat">
            <a:noFill/>
            <a:miter lim="400000"/>
          </a:ln>
          <a:effectLst/>
        </p:spPr>
        <p:txBody>
          <a:bodyPr wrap="square" lIns="45719" tIns="45719" rIns="45719" bIns="45719" numCol="1" anchor="ctr">
            <a:noAutofit/>
          </a:bodyP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69" name="Rechthoek 719">
            <a:extLst>
              <a:ext uri="{FF2B5EF4-FFF2-40B4-BE49-F238E27FC236}">
                <a16:creationId xmlns:a16="http://schemas.microsoft.com/office/drawing/2014/main" id="{868DB49D-ECFF-5446-8986-02D3821CD22A}"/>
              </a:ext>
            </a:extLst>
          </p:cNvPr>
          <p:cNvSpPr/>
          <p:nvPr userDrawn="1"/>
        </p:nvSpPr>
        <p:spPr>
          <a:xfrm>
            <a:off x="6672271" y="1842549"/>
            <a:ext cx="2598953" cy="2172496"/>
          </a:xfrm>
          <a:prstGeom prst="rect">
            <a:avLst/>
          </a:prstGeom>
          <a:blipFill rotWithShape="1">
            <a:blip r:embed="rId3"/>
            <a:srcRect/>
            <a:tile tx="0" ty="0" sx="100000" sy="100000" flip="none" algn="tl"/>
          </a:blipFill>
          <a:ln w="12700" cap="flat">
            <a:noFill/>
            <a:miter lim="400000"/>
          </a:ln>
          <a:effectLst/>
        </p:spPr>
        <p:txBody>
          <a:bodyPr wrap="square" lIns="45719" tIns="45719" rIns="45719" bIns="45719" numCol="1" anchor="ctr">
            <a:noAutofit/>
          </a:bodyP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70" name="Rechthoek 720">
            <a:extLst>
              <a:ext uri="{FF2B5EF4-FFF2-40B4-BE49-F238E27FC236}">
                <a16:creationId xmlns:a16="http://schemas.microsoft.com/office/drawing/2014/main" id="{4420C95B-2D39-4144-B872-CC5B040FF0AE}"/>
              </a:ext>
            </a:extLst>
          </p:cNvPr>
          <p:cNvSpPr/>
          <p:nvPr userDrawn="1"/>
        </p:nvSpPr>
        <p:spPr>
          <a:xfrm>
            <a:off x="9407138" y="1842549"/>
            <a:ext cx="2598953" cy="2172496"/>
          </a:xfrm>
          <a:prstGeom prst="rect">
            <a:avLst/>
          </a:prstGeom>
          <a:blipFill rotWithShape="1">
            <a:blip r:embed="rId3"/>
            <a:srcRect/>
            <a:tile tx="0" ty="0" sx="100000" sy="100000" flip="none" algn="tl"/>
          </a:blipFill>
          <a:ln w="12700" cap="flat">
            <a:noFill/>
            <a:miter lim="400000"/>
          </a:ln>
          <a:effectLst/>
        </p:spPr>
        <p:txBody>
          <a:bodyPr wrap="square" lIns="45719" tIns="45719" rIns="45719" bIns="45719" numCol="1" anchor="ctr">
            <a:noAutofit/>
          </a:bodyP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71" name="Rechthoek 721">
            <a:extLst>
              <a:ext uri="{FF2B5EF4-FFF2-40B4-BE49-F238E27FC236}">
                <a16:creationId xmlns:a16="http://schemas.microsoft.com/office/drawing/2014/main" id="{CF6461C0-912D-6D4B-A44C-3F32EF596AF5}"/>
              </a:ext>
            </a:extLst>
          </p:cNvPr>
          <p:cNvSpPr/>
          <p:nvPr userDrawn="1"/>
        </p:nvSpPr>
        <p:spPr>
          <a:xfrm>
            <a:off x="3937404" y="4143307"/>
            <a:ext cx="2598953" cy="2172495"/>
          </a:xfrm>
          <a:prstGeom prst="rect">
            <a:avLst/>
          </a:prstGeom>
          <a:blipFill rotWithShape="1">
            <a:blip r:embed="rId3"/>
            <a:srcRect/>
            <a:tile tx="0" ty="0" sx="100000" sy="100000" flip="none" algn="tl"/>
          </a:blipFill>
          <a:ln w="12700" cap="flat">
            <a:noFill/>
            <a:miter lim="400000"/>
          </a:ln>
          <a:effectLst/>
        </p:spPr>
        <p:txBody>
          <a:bodyPr wrap="square" lIns="45719" tIns="45719" rIns="45719" bIns="45719" numCol="1" anchor="ctr">
            <a:noAutofit/>
          </a:bodyP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72" name="Rechthoek 722">
            <a:extLst>
              <a:ext uri="{FF2B5EF4-FFF2-40B4-BE49-F238E27FC236}">
                <a16:creationId xmlns:a16="http://schemas.microsoft.com/office/drawing/2014/main" id="{2C56B0DA-BA84-074C-B206-214F5FE66D5E}"/>
              </a:ext>
            </a:extLst>
          </p:cNvPr>
          <p:cNvSpPr/>
          <p:nvPr userDrawn="1"/>
        </p:nvSpPr>
        <p:spPr>
          <a:xfrm>
            <a:off x="6672271" y="4143307"/>
            <a:ext cx="2598953" cy="2172495"/>
          </a:xfrm>
          <a:prstGeom prst="rect">
            <a:avLst/>
          </a:prstGeom>
          <a:blipFill rotWithShape="1">
            <a:blip r:embed="rId3"/>
            <a:srcRect/>
            <a:tile tx="0" ty="0" sx="100000" sy="100000" flip="none" algn="tl"/>
          </a:blipFill>
          <a:ln w="12700" cap="flat">
            <a:noFill/>
            <a:miter lim="400000"/>
          </a:ln>
          <a:effectLst/>
        </p:spPr>
        <p:txBody>
          <a:bodyPr wrap="square" lIns="45719" tIns="45719" rIns="45719" bIns="45719" numCol="1" anchor="ctr">
            <a:noAutofit/>
          </a:bodyP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pic>
        <p:nvPicPr>
          <p:cNvPr id="73" name="Picture 2" descr="Picture 2">
            <a:extLst>
              <a:ext uri="{FF2B5EF4-FFF2-40B4-BE49-F238E27FC236}">
                <a16:creationId xmlns:a16="http://schemas.microsoft.com/office/drawing/2014/main" id="{A2EDF971-3EB7-0A4E-9ED5-FA26CA5CE68F}"/>
              </a:ext>
            </a:extLst>
          </p:cNvPr>
          <p:cNvPicPr>
            <a:picLocks noChangeAspect="1"/>
          </p:cNvPicPr>
          <p:nvPr userDrawn="1"/>
        </p:nvPicPr>
        <p:blipFill rotWithShape="1">
          <a:blip r:embed="rId4"/>
          <a:srcRect l="10794" r="62636" b="2525"/>
          <a:stretch/>
        </p:blipFill>
        <p:spPr>
          <a:xfrm>
            <a:off x="5061745" y="3521931"/>
            <a:ext cx="359821" cy="463937"/>
          </a:xfrm>
          <a:prstGeom prst="rect">
            <a:avLst/>
          </a:prstGeom>
          <a:ln w="12700" cap="flat">
            <a:noFill/>
            <a:miter lim="400000"/>
          </a:ln>
          <a:effectLst/>
        </p:spPr>
      </p:pic>
      <p:sp>
        <p:nvSpPr>
          <p:cNvPr id="74" name="Rechthoek 723">
            <a:extLst>
              <a:ext uri="{FF2B5EF4-FFF2-40B4-BE49-F238E27FC236}">
                <a16:creationId xmlns:a16="http://schemas.microsoft.com/office/drawing/2014/main" id="{354E1D41-52CA-D442-9378-6F57946076AD}"/>
              </a:ext>
            </a:extLst>
          </p:cNvPr>
          <p:cNvSpPr/>
          <p:nvPr userDrawn="1"/>
        </p:nvSpPr>
        <p:spPr>
          <a:xfrm>
            <a:off x="9407138" y="4143307"/>
            <a:ext cx="2598953" cy="2172495"/>
          </a:xfrm>
          <a:prstGeom prst="rect">
            <a:avLst/>
          </a:prstGeom>
          <a:blipFill rotWithShape="1">
            <a:blip r:embed="rId3"/>
            <a:srcRect/>
            <a:tile tx="0" ty="0" sx="100000" sy="100000" flip="none" algn="tl"/>
          </a:blipFill>
          <a:ln w="12700" cap="flat">
            <a:noFill/>
            <a:miter lim="400000"/>
          </a:ln>
          <a:effectLst/>
        </p:spPr>
        <p:txBody>
          <a:bodyPr wrap="square" lIns="45719" tIns="45719" rIns="45719" bIns="45719" numCol="1" anchor="ctr">
            <a:noAutofit/>
          </a:bodyP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75" name="Ovaal 639">
            <a:extLst>
              <a:ext uri="{FF2B5EF4-FFF2-40B4-BE49-F238E27FC236}">
                <a16:creationId xmlns:a16="http://schemas.microsoft.com/office/drawing/2014/main" id="{4B3BB576-265C-6E41-9A2F-DBE2B48CE99B}"/>
              </a:ext>
            </a:extLst>
          </p:cNvPr>
          <p:cNvSpPr/>
          <p:nvPr userDrawn="1"/>
        </p:nvSpPr>
        <p:spPr>
          <a:xfrm>
            <a:off x="10169622" y="1989816"/>
            <a:ext cx="1073985" cy="1094809"/>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defRPr sz="3600">
                <a:solidFill>
                  <a:srgbClr val="211F26"/>
                </a:solidFill>
                <a:latin typeface="Calibri Light"/>
                <a:ea typeface="Calibri Light"/>
                <a:cs typeface="Calibri Light"/>
                <a:sym typeface="Calibri Light"/>
              </a:defRPr>
            </a:pPr>
            <a:endParaRPr/>
          </a:p>
        </p:txBody>
      </p:sp>
      <p:sp>
        <p:nvSpPr>
          <p:cNvPr id="76" name="H2">
            <a:extLst>
              <a:ext uri="{FF2B5EF4-FFF2-40B4-BE49-F238E27FC236}">
                <a16:creationId xmlns:a16="http://schemas.microsoft.com/office/drawing/2014/main" id="{09488740-4983-B342-9208-C7856324E6DA}"/>
              </a:ext>
            </a:extLst>
          </p:cNvPr>
          <p:cNvSpPr txBox="1"/>
          <p:nvPr userDrawn="1"/>
        </p:nvSpPr>
        <p:spPr>
          <a:xfrm>
            <a:off x="9689171" y="2642289"/>
            <a:ext cx="2034887" cy="11387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p>
            <a:pPr algn="ctr" defTabSz="1217512">
              <a:spcBef>
                <a:spcPts val="600"/>
              </a:spcBef>
              <a:defRPr sz="1200">
                <a:solidFill>
                  <a:srgbClr val="211F26"/>
                </a:solidFill>
                <a:latin typeface="Segoe UI"/>
                <a:ea typeface="Segoe UI"/>
                <a:cs typeface="Segoe UI"/>
                <a:sym typeface="Segoe UI"/>
              </a:defRPr>
            </a:pPr>
            <a:endParaRPr sz="1400" dirty="0"/>
          </a:p>
          <a:p>
            <a:pPr algn="ctr" defTabSz="1217512">
              <a:spcBef>
                <a:spcPts val="600"/>
              </a:spcBef>
              <a:defRPr sz="1200" b="1" cap="all">
                <a:solidFill>
                  <a:srgbClr val="211F26"/>
                </a:solidFill>
                <a:latin typeface="Segoe UI"/>
                <a:ea typeface="Segoe UI"/>
                <a:cs typeface="Segoe UI"/>
                <a:sym typeface="Segoe UI"/>
              </a:defRPr>
            </a:pPr>
            <a:br>
              <a:rPr sz="1700" dirty="0"/>
            </a:br>
            <a:r>
              <a:rPr sz="1700" dirty="0" err="1"/>
              <a:t>grafieken</a:t>
            </a:r>
            <a:endParaRPr sz="1700" dirty="0">
              <a:latin typeface="+mj-lt"/>
              <a:ea typeface="+mj-ea"/>
              <a:cs typeface="+mj-cs"/>
              <a:sym typeface="Calibri"/>
            </a:endParaRPr>
          </a:p>
          <a:p>
            <a:pPr algn="ctr" defTabSz="1217512">
              <a:spcBef>
                <a:spcPts val="600"/>
              </a:spcBef>
              <a:defRPr sz="1000">
                <a:solidFill>
                  <a:srgbClr val="211F26"/>
                </a:solidFill>
                <a:latin typeface="Segoe UI"/>
                <a:ea typeface="Segoe UI"/>
                <a:cs typeface="Segoe UI"/>
                <a:sym typeface="Segoe UI"/>
              </a:defRPr>
            </a:pPr>
            <a:r>
              <a:rPr sz="1400" dirty="0"/>
              <a:t> </a:t>
            </a:r>
          </a:p>
        </p:txBody>
      </p:sp>
      <p:grpSp>
        <p:nvGrpSpPr>
          <p:cNvPr id="77" name="Grafiek icoon">
            <a:extLst>
              <a:ext uri="{FF2B5EF4-FFF2-40B4-BE49-F238E27FC236}">
                <a16:creationId xmlns:a16="http://schemas.microsoft.com/office/drawing/2014/main" id="{A7E5F8E2-BF57-0148-AC6B-C42855DDBE48}"/>
              </a:ext>
            </a:extLst>
          </p:cNvPr>
          <p:cNvGrpSpPr/>
          <p:nvPr userDrawn="1"/>
        </p:nvGrpSpPr>
        <p:grpSpPr>
          <a:xfrm>
            <a:off x="10521360" y="2332030"/>
            <a:ext cx="370509" cy="410383"/>
            <a:chOff x="0" y="0"/>
            <a:chExt cx="338762" cy="368083"/>
          </a:xfrm>
        </p:grpSpPr>
        <p:sp>
          <p:nvSpPr>
            <p:cNvPr id="78" name="Rechthoek 691">
              <a:extLst>
                <a:ext uri="{FF2B5EF4-FFF2-40B4-BE49-F238E27FC236}">
                  <a16:creationId xmlns:a16="http://schemas.microsoft.com/office/drawing/2014/main" id="{A8D6AC61-B94E-A34F-AD4C-3F4E1DBC7537}"/>
                </a:ext>
              </a:extLst>
            </p:cNvPr>
            <p:cNvSpPr/>
            <p:nvPr/>
          </p:nvSpPr>
          <p:spPr>
            <a:xfrm>
              <a:off x="0" y="115165"/>
              <a:ext cx="92667" cy="252917"/>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79" name="Rechthoek 692">
              <a:extLst>
                <a:ext uri="{FF2B5EF4-FFF2-40B4-BE49-F238E27FC236}">
                  <a16:creationId xmlns:a16="http://schemas.microsoft.com/office/drawing/2014/main" id="{8180A4EF-0F59-944C-BCE2-2C5EC2CD96E6}"/>
                </a:ext>
              </a:extLst>
            </p:cNvPr>
            <p:cNvSpPr/>
            <p:nvPr/>
          </p:nvSpPr>
          <p:spPr>
            <a:xfrm>
              <a:off x="122062" y="-1"/>
              <a:ext cx="92667" cy="368085"/>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80" name="Rechthoek 693">
              <a:extLst>
                <a:ext uri="{FF2B5EF4-FFF2-40B4-BE49-F238E27FC236}">
                  <a16:creationId xmlns:a16="http://schemas.microsoft.com/office/drawing/2014/main" id="{3BB9D724-F25D-C940-8F3F-8A34631399AC}"/>
                </a:ext>
              </a:extLst>
            </p:cNvPr>
            <p:cNvSpPr/>
            <p:nvPr/>
          </p:nvSpPr>
          <p:spPr>
            <a:xfrm>
              <a:off x="246096" y="81953"/>
              <a:ext cx="92667" cy="286130"/>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81" name="Ovaal 640">
            <a:extLst>
              <a:ext uri="{FF2B5EF4-FFF2-40B4-BE49-F238E27FC236}">
                <a16:creationId xmlns:a16="http://schemas.microsoft.com/office/drawing/2014/main" id="{11CC7766-62B0-284B-B8E9-B7F40F047628}"/>
              </a:ext>
            </a:extLst>
          </p:cNvPr>
          <p:cNvSpPr/>
          <p:nvPr userDrawn="1"/>
        </p:nvSpPr>
        <p:spPr>
          <a:xfrm>
            <a:off x="4699886" y="4314149"/>
            <a:ext cx="1073986" cy="1094808"/>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defRPr sz="3600">
                <a:solidFill>
                  <a:srgbClr val="211F26"/>
                </a:solidFill>
                <a:latin typeface="Calibri Light"/>
                <a:ea typeface="Calibri Light"/>
                <a:cs typeface="Calibri Light"/>
                <a:sym typeface="Calibri Light"/>
              </a:defRPr>
            </a:pPr>
            <a:endParaRPr/>
          </a:p>
        </p:txBody>
      </p:sp>
      <p:sp>
        <p:nvSpPr>
          <p:cNvPr id="82" name="H2">
            <a:extLst>
              <a:ext uri="{FF2B5EF4-FFF2-40B4-BE49-F238E27FC236}">
                <a16:creationId xmlns:a16="http://schemas.microsoft.com/office/drawing/2014/main" id="{FA34FE7E-B63F-6245-916F-378531F8366A}"/>
              </a:ext>
            </a:extLst>
          </p:cNvPr>
          <p:cNvSpPr txBox="1"/>
          <p:nvPr userDrawn="1"/>
        </p:nvSpPr>
        <p:spPr>
          <a:xfrm>
            <a:off x="4219437" y="5004379"/>
            <a:ext cx="2034887" cy="10464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p>
            <a:pPr algn="ctr" defTabSz="1217512">
              <a:spcBef>
                <a:spcPts val="600"/>
              </a:spcBef>
              <a:defRPr sz="1200">
                <a:solidFill>
                  <a:srgbClr val="211F26"/>
                </a:solidFill>
                <a:latin typeface="Segoe UI"/>
                <a:ea typeface="Segoe UI"/>
                <a:cs typeface="Segoe UI"/>
                <a:sym typeface="Segoe UI"/>
              </a:defRPr>
            </a:pPr>
            <a:endParaRPr dirty="0"/>
          </a:p>
          <a:p>
            <a:pPr algn="ctr" defTabSz="1217512">
              <a:spcBef>
                <a:spcPts val="600"/>
              </a:spcBef>
              <a:defRPr sz="1200" b="1" cap="all">
                <a:solidFill>
                  <a:srgbClr val="211F26"/>
                </a:solidFill>
                <a:latin typeface="Segoe UI"/>
                <a:ea typeface="Segoe UI"/>
                <a:cs typeface="Segoe UI"/>
                <a:sym typeface="Segoe UI"/>
              </a:defRPr>
            </a:pPr>
            <a:br>
              <a:rPr sz="1800" dirty="0"/>
            </a:br>
            <a:r>
              <a:rPr sz="1700" dirty="0" err="1"/>
              <a:t>tabellen</a:t>
            </a:r>
            <a:endParaRPr sz="1700" dirty="0">
              <a:latin typeface="+mj-lt"/>
              <a:ea typeface="+mj-ea"/>
              <a:cs typeface="+mj-cs"/>
              <a:sym typeface="Calibri"/>
            </a:endParaRPr>
          </a:p>
          <a:p>
            <a:pPr algn="ctr" defTabSz="1217512">
              <a:spcBef>
                <a:spcPts val="600"/>
              </a:spcBef>
              <a:defRPr sz="1000">
                <a:solidFill>
                  <a:srgbClr val="211F26"/>
                </a:solidFill>
                <a:latin typeface="Segoe UI"/>
                <a:ea typeface="Segoe UI"/>
                <a:cs typeface="Segoe UI"/>
                <a:sym typeface="Segoe UI"/>
              </a:defRPr>
            </a:pPr>
            <a:r>
              <a:rPr dirty="0"/>
              <a:t> </a:t>
            </a:r>
          </a:p>
        </p:txBody>
      </p:sp>
      <p:grpSp>
        <p:nvGrpSpPr>
          <p:cNvPr id="83" name="Tabel icoon">
            <a:extLst>
              <a:ext uri="{FF2B5EF4-FFF2-40B4-BE49-F238E27FC236}">
                <a16:creationId xmlns:a16="http://schemas.microsoft.com/office/drawing/2014/main" id="{E3BB4995-539E-7647-9041-03C63CF8B47D}"/>
              </a:ext>
            </a:extLst>
          </p:cNvPr>
          <p:cNvGrpSpPr/>
          <p:nvPr userDrawn="1"/>
        </p:nvGrpSpPr>
        <p:grpSpPr>
          <a:xfrm>
            <a:off x="5005671" y="4649054"/>
            <a:ext cx="462418" cy="425000"/>
            <a:chOff x="0" y="0"/>
            <a:chExt cx="422795" cy="381193"/>
          </a:xfrm>
        </p:grpSpPr>
        <p:sp>
          <p:nvSpPr>
            <p:cNvPr id="84" name="Rechthoek 682">
              <a:extLst>
                <a:ext uri="{FF2B5EF4-FFF2-40B4-BE49-F238E27FC236}">
                  <a16:creationId xmlns:a16="http://schemas.microsoft.com/office/drawing/2014/main" id="{2BD98E3F-5CB9-864F-B7B5-7A1DC08EFA18}"/>
                </a:ext>
              </a:extLst>
            </p:cNvPr>
            <p:cNvSpPr/>
            <p:nvPr/>
          </p:nvSpPr>
          <p:spPr>
            <a:xfrm>
              <a:off x="0" y="-1"/>
              <a:ext cx="422796" cy="381195"/>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85" name="Rechthoek 683">
              <a:extLst>
                <a:ext uri="{FF2B5EF4-FFF2-40B4-BE49-F238E27FC236}">
                  <a16:creationId xmlns:a16="http://schemas.microsoft.com/office/drawing/2014/main" id="{B4614917-C635-D141-83DB-6041BA6F5A0F}"/>
                </a:ext>
              </a:extLst>
            </p:cNvPr>
            <p:cNvSpPr/>
            <p:nvPr/>
          </p:nvSpPr>
          <p:spPr>
            <a:xfrm>
              <a:off x="4414" y="238380"/>
              <a:ext cx="139682" cy="69883"/>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86" name="Rechthoek 684">
              <a:extLst>
                <a:ext uri="{FF2B5EF4-FFF2-40B4-BE49-F238E27FC236}">
                  <a16:creationId xmlns:a16="http://schemas.microsoft.com/office/drawing/2014/main" id="{82338894-1C5A-4D40-9EB2-63ABB59118F8}"/>
                </a:ext>
              </a:extLst>
            </p:cNvPr>
            <p:cNvSpPr/>
            <p:nvPr/>
          </p:nvSpPr>
          <p:spPr>
            <a:xfrm>
              <a:off x="6469" y="6158"/>
              <a:ext cx="416327" cy="75259"/>
            </a:xfrm>
            <a:prstGeom prst="rect">
              <a:avLst/>
            </a:prstGeom>
            <a:solidFill>
              <a:srgbClr val="6C6C6C"/>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87" name="Rechte verbindingslijn 685">
              <a:extLst>
                <a:ext uri="{FF2B5EF4-FFF2-40B4-BE49-F238E27FC236}">
                  <a16:creationId xmlns:a16="http://schemas.microsoft.com/office/drawing/2014/main" id="{F169456E-32BF-E449-BDBA-943FA818526A}"/>
                </a:ext>
              </a:extLst>
            </p:cNvPr>
            <p:cNvSpPr/>
            <p:nvPr/>
          </p:nvSpPr>
          <p:spPr>
            <a:xfrm flipH="1">
              <a:off x="145049" y="78798"/>
              <a:ext cx="1" cy="299776"/>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88" name="Rechte verbindingslijn 686">
              <a:extLst>
                <a:ext uri="{FF2B5EF4-FFF2-40B4-BE49-F238E27FC236}">
                  <a16:creationId xmlns:a16="http://schemas.microsoft.com/office/drawing/2014/main" id="{66E87881-9FD5-374A-AD00-B87826B6B1A9}"/>
                </a:ext>
              </a:extLst>
            </p:cNvPr>
            <p:cNvSpPr/>
            <p:nvPr/>
          </p:nvSpPr>
          <p:spPr>
            <a:xfrm flipH="1">
              <a:off x="279237" y="78798"/>
              <a:ext cx="1" cy="299776"/>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89" name="Rechte verbindingslijn 687">
              <a:extLst>
                <a:ext uri="{FF2B5EF4-FFF2-40B4-BE49-F238E27FC236}">
                  <a16:creationId xmlns:a16="http://schemas.microsoft.com/office/drawing/2014/main" id="{6BFBD91E-8431-EF4A-A0B2-DA0C166034C7}"/>
                </a:ext>
              </a:extLst>
            </p:cNvPr>
            <p:cNvSpPr/>
            <p:nvPr/>
          </p:nvSpPr>
          <p:spPr>
            <a:xfrm flipH="1" flipV="1">
              <a:off x="6377" y="155027"/>
              <a:ext cx="416419" cy="1"/>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90" name="Rechte verbindingslijn 688">
              <a:extLst>
                <a:ext uri="{FF2B5EF4-FFF2-40B4-BE49-F238E27FC236}">
                  <a16:creationId xmlns:a16="http://schemas.microsoft.com/office/drawing/2014/main" id="{14FA0888-93D9-2A4B-B7FA-7525E6ACBA09}"/>
                </a:ext>
              </a:extLst>
            </p:cNvPr>
            <p:cNvSpPr/>
            <p:nvPr/>
          </p:nvSpPr>
          <p:spPr>
            <a:xfrm flipH="1" flipV="1">
              <a:off x="6377" y="233596"/>
              <a:ext cx="416419" cy="1"/>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91" name="Rechte verbindingslijn 689">
              <a:extLst>
                <a:ext uri="{FF2B5EF4-FFF2-40B4-BE49-F238E27FC236}">
                  <a16:creationId xmlns:a16="http://schemas.microsoft.com/office/drawing/2014/main" id="{4A7EFF8E-84C5-A94A-B3A2-153DDE441279}"/>
                </a:ext>
              </a:extLst>
            </p:cNvPr>
            <p:cNvSpPr/>
            <p:nvPr/>
          </p:nvSpPr>
          <p:spPr>
            <a:xfrm flipH="1" flipV="1">
              <a:off x="6377" y="309545"/>
              <a:ext cx="416419" cy="1"/>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92" name="Rechthoek 690">
              <a:extLst>
                <a:ext uri="{FF2B5EF4-FFF2-40B4-BE49-F238E27FC236}">
                  <a16:creationId xmlns:a16="http://schemas.microsoft.com/office/drawing/2014/main" id="{D77FC0A9-D0E0-914D-801D-52ECC8747EBD}"/>
                </a:ext>
              </a:extLst>
            </p:cNvPr>
            <p:cNvSpPr/>
            <p:nvPr/>
          </p:nvSpPr>
          <p:spPr>
            <a:xfrm>
              <a:off x="0" y="-1"/>
              <a:ext cx="422796" cy="381195"/>
            </a:xfrm>
            <a:prstGeom prst="rect">
              <a:avLst/>
            </a:prstGeom>
            <a:noFill/>
            <a:ln w="12700" cap="flat">
              <a:solidFill>
                <a:srgbClr val="6C6C6C"/>
              </a:solidFill>
              <a:prstDash val="solid"/>
              <a:miter lim="8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93" name="Ovaal 641">
            <a:extLst>
              <a:ext uri="{FF2B5EF4-FFF2-40B4-BE49-F238E27FC236}">
                <a16:creationId xmlns:a16="http://schemas.microsoft.com/office/drawing/2014/main" id="{314585B9-971D-9B40-9CEE-C99731E46836}"/>
              </a:ext>
            </a:extLst>
          </p:cNvPr>
          <p:cNvSpPr/>
          <p:nvPr userDrawn="1"/>
        </p:nvSpPr>
        <p:spPr>
          <a:xfrm>
            <a:off x="7434754" y="4314149"/>
            <a:ext cx="1073985" cy="1094808"/>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defRPr sz="3600">
                <a:solidFill>
                  <a:srgbClr val="211F26"/>
                </a:solidFill>
                <a:latin typeface="Calibri Light"/>
                <a:ea typeface="Calibri Light"/>
                <a:cs typeface="Calibri Light"/>
                <a:sym typeface="Calibri Light"/>
              </a:defRPr>
            </a:pPr>
            <a:endParaRPr/>
          </a:p>
        </p:txBody>
      </p:sp>
      <p:sp>
        <p:nvSpPr>
          <p:cNvPr id="94" name="H2">
            <a:extLst>
              <a:ext uri="{FF2B5EF4-FFF2-40B4-BE49-F238E27FC236}">
                <a16:creationId xmlns:a16="http://schemas.microsoft.com/office/drawing/2014/main" id="{5E5D7ADF-6B56-EE4A-AA9D-EB307F4E3E94}"/>
              </a:ext>
            </a:extLst>
          </p:cNvPr>
          <p:cNvSpPr txBox="1"/>
          <p:nvPr userDrawn="1"/>
        </p:nvSpPr>
        <p:spPr>
          <a:xfrm>
            <a:off x="6954304" y="4975546"/>
            <a:ext cx="2034887" cy="11387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p>
            <a:pPr algn="ctr" defTabSz="1217512">
              <a:spcBef>
                <a:spcPts val="600"/>
              </a:spcBef>
              <a:defRPr sz="1200">
                <a:solidFill>
                  <a:srgbClr val="211F26"/>
                </a:solidFill>
                <a:latin typeface="Segoe UI"/>
                <a:ea typeface="Segoe UI"/>
                <a:cs typeface="Segoe UI"/>
                <a:sym typeface="Segoe UI"/>
              </a:defRPr>
            </a:pPr>
            <a:endParaRPr sz="1400" dirty="0"/>
          </a:p>
          <a:p>
            <a:pPr algn="ctr" defTabSz="1217512">
              <a:spcBef>
                <a:spcPts val="600"/>
              </a:spcBef>
              <a:defRPr sz="1200" b="1" cap="all">
                <a:solidFill>
                  <a:srgbClr val="211F26"/>
                </a:solidFill>
                <a:latin typeface="Segoe UI"/>
                <a:ea typeface="Segoe UI"/>
                <a:cs typeface="Segoe UI"/>
                <a:sym typeface="Segoe UI"/>
              </a:defRPr>
            </a:pPr>
            <a:br>
              <a:rPr sz="1700" dirty="0"/>
            </a:br>
            <a:r>
              <a:rPr sz="1700" dirty="0"/>
              <a:t>Video’s</a:t>
            </a:r>
            <a:endParaRPr sz="1700" dirty="0">
              <a:latin typeface="+mj-lt"/>
              <a:ea typeface="+mj-ea"/>
              <a:cs typeface="+mj-cs"/>
              <a:sym typeface="Calibri"/>
            </a:endParaRPr>
          </a:p>
          <a:p>
            <a:pPr algn="ctr" defTabSz="1217512">
              <a:spcBef>
                <a:spcPts val="600"/>
              </a:spcBef>
              <a:defRPr sz="1000">
                <a:solidFill>
                  <a:srgbClr val="211F26"/>
                </a:solidFill>
                <a:latin typeface="Segoe UI"/>
                <a:ea typeface="Segoe UI"/>
                <a:cs typeface="Segoe UI"/>
                <a:sym typeface="Segoe UI"/>
              </a:defRPr>
            </a:pPr>
            <a:r>
              <a:rPr sz="1400" dirty="0"/>
              <a:t> </a:t>
            </a:r>
          </a:p>
        </p:txBody>
      </p:sp>
      <p:grpSp>
        <p:nvGrpSpPr>
          <p:cNvPr id="95" name="Video icoon">
            <a:extLst>
              <a:ext uri="{FF2B5EF4-FFF2-40B4-BE49-F238E27FC236}">
                <a16:creationId xmlns:a16="http://schemas.microsoft.com/office/drawing/2014/main" id="{CD8159D1-359C-7E48-AD92-139250799264}"/>
              </a:ext>
            </a:extLst>
          </p:cNvPr>
          <p:cNvGrpSpPr/>
          <p:nvPr userDrawn="1"/>
        </p:nvGrpSpPr>
        <p:grpSpPr>
          <a:xfrm>
            <a:off x="7764566" y="4649412"/>
            <a:ext cx="414363" cy="424284"/>
            <a:chOff x="0" y="0"/>
            <a:chExt cx="378858" cy="380550"/>
          </a:xfrm>
        </p:grpSpPr>
        <p:sp>
          <p:nvSpPr>
            <p:cNvPr id="96" name="Rechthoek 678">
              <a:extLst>
                <a:ext uri="{FF2B5EF4-FFF2-40B4-BE49-F238E27FC236}">
                  <a16:creationId xmlns:a16="http://schemas.microsoft.com/office/drawing/2014/main" id="{581F4401-1B38-0E43-955D-0FC14A6A733A}"/>
                </a:ext>
              </a:extLst>
            </p:cNvPr>
            <p:cNvSpPr/>
            <p:nvPr/>
          </p:nvSpPr>
          <p:spPr>
            <a:xfrm>
              <a:off x="-1" y="3001"/>
              <a:ext cx="375853" cy="375164"/>
            </a:xfrm>
            <a:prstGeom prst="rect">
              <a:avLst/>
            </a:prstGeom>
            <a:solidFill>
              <a:srgbClr val="FFFFFF"/>
            </a:solidFill>
            <a:ln w="12700" cap="flat">
              <a:solidFill>
                <a:srgbClr val="6C6C6C"/>
              </a:solidFill>
              <a:prstDash val="solid"/>
              <a:miter lim="8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7" name="Vrije vorm 112">
              <a:extLst>
                <a:ext uri="{FF2B5EF4-FFF2-40B4-BE49-F238E27FC236}">
                  <a16:creationId xmlns:a16="http://schemas.microsoft.com/office/drawing/2014/main" id="{629AB340-C0EF-EF41-A100-546AA0A09E0F}"/>
                </a:ext>
              </a:extLst>
            </p:cNvPr>
            <p:cNvSpPr/>
            <p:nvPr/>
          </p:nvSpPr>
          <p:spPr>
            <a:xfrm>
              <a:off x="3006" y="-1"/>
              <a:ext cx="375853" cy="57027"/>
            </a:xfrm>
            <a:custGeom>
              <a:avLst/>
              <a:gdLst/>
              <a:ahLst/>
              <a:cxnLst>
                <a:cxn ang="0">
                  <a:pos x="wd2" y="hd2"/>
                </a:cxn>
                <a:cxn ang="5400000">
                  <a:pos x="wd2" y="hd2"/>
                </a:cxn>
                <a:cxn ang="10800000">
                  <a:pos x="wd2" y="hd2"/>
                </a:cxn>
                <a:cxn ang="16200000">
                  <a:pos x="wd2" y="hd2"/>
                </a:cxn>
              </a:cxnLst>
              <a:rect l="0" t="0" r="r" b="b"/>
              <a:pathLst>
                <a:path w="21600" h="21600" extrusionOk="0">
                  <a:moveTo>
                    <a:pt x="18841" y="4360"/>
                  </a:moveTo>
                  <a:lnTo>
                    <a:pt x="18841" y="18364"/>
                  </a:lnTo>
                  <a:lnTo>
                    <a:pt x="20888" y="18364"/>
                  </a:lnTo>
                  <a:lnTo>
                    <a:pt x="20888" y="4360"/>
                  </a:lnTo>
                  <a:close/>
                  <a:moveTo>
                    <a:pt x="15211" y="4360"/>
                  </a:moveTo>
                  <a:lnTo>
                    <a:pt x="15211" y="18364"/>
                  </a:lnTo>
                  <a:lnTo>
                    <a:pt x="17258" y="18364"/>
                  </a:lnTo>
                  <a:lnTo>
                    <a:pt x="17258" y="4360"/>
                  </a:lnTo>
                  <a:close/>
                  <a:moveTo>
                    <a:pt x="11579" y="4360"/>
                  </a:moveTo>
                  <a:lnTo>
                    <a:pt x="11579" y="18364"/>
                  </a:lnTo>
                  <a:lnTo>
                    <a:pt x="13626" y="18364"/>
                  </a:lnTo>
                  <a:lnTo>
                    <a:pt x="13626" y="4360"/>
                  </a:lnTo>
                  <a:close/>
                  <a:moveTo>
                    <a:pt x="7840" y="4360"/>
                  </a:moveTo>
                  <a:lnTo>
                    <a:pt x="7840" y="18364"/>
                  </a:lnTo>
                  <a:lnTo>
                    <a:pt x="9887" y="18364"/>
                  </a:lnTo>
                  <a:lnTo>
                    <a:pt x="9887" y="4360"/>
                  </a:lnTo>
                  <a:close/>
                  <a:moveTo>
                    <a:pt x="4133" y="4360"/>
                  </a:moveTo>
                  <a:lnTo>
                    <a:pt x="4133" y="18364"/>
                  </a:lnTo>
                  <a:lnTo>
                    <a:pt x="6180" y="18364"/>
                  </a:lnTo>
                  <a:lnTo>
                    <a:pt x="6180" y="4360"/>
                  </a:lnTo>
                  <a:close/>
                  <a:moveTo>
                    <a:pt x="558" y="4360"/>
                  </a:moveTo>
                  <a:lnTo>
                    <a:pt x="558" y="18364"/>
                  </a:lnTo>
                  <a:lnTo>
                    <a:pt x="2605" y="18364"/>
                  </a:lnTo>
                  <a:lnTo>
                    <a:pt x="2605" y="4360"/>
                  </a:lnTo>
                  <a:close/>
                  <a:moveTo>
                    <a:pt x="0" y="0"/>
                  </a:moveTo>
                  <a:lnTo>
                    <a:pt x="21600" y="0"/>
                  </a:lnTo>
                  <a:lnTo>
                    <a:pt x="21600" y="21600"/>
                  </a:lnTo>
                  <a:lnTo>
                    <a:pt x="0" y="21600"/>
                  </a:lnTo>
                  <a:close/>
                </a:path>
              </a:pathLst>
            </a:custGeom>
            <a:solidFill>
              <a:srgbClr val="6C6C6C"/>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8" name="Vrije vorm 113">
              <a:extLst>
                <a:ext uri="{FF2B5EF4-FFF2-40B4-BE49-F238E27FC236}">
                  <a16:creationId xmlns:a16="http://schemas.microsoft.com/office/drawing/2014/main" id="{5C0E991D-54E8-4445-B07C-B5EF33F00669}"/>
                </a:ext>
              </a:extLst>
            </p:cNvPr>
            <p:cNvSpPr/>
            <p:nvPr/>
          </p:nvSpPr>
          <p:spPr>
            <a:xfrm>
              <a:off x="1387" y="323525"/>
              <a:ext cx="375852" cy="57026"/>
            </a:xfrm>
            <a:custGeom>
              <a:avLst/>
              <a:gdLst/>
              <a:ahLst/>
              <a:cxnLst>
                <a:cxn ang="0">
                  <a:pos x="wd2" y="hd2"/>
                </a:cxn>
                <a:cxn ang="5400000">
                  <a:pos x="wd2" y="hd2"/>
                </a:cxn>
                <a:cxn ang="10800000">
                  <a:pos x="wd2" y="hd2"/>
                </a:cxn>
                <a:cxn ang="16200000">
                  <a:pos x="wd2" y="hd2"/>
                </a:cxn>
              </a:cxnLst>
              <a:rect l="0" t="0" r="r" b="b"/>
              <a:pathLst>
                <a:path w="21600" h="21600" extrusionOk="0">
                  <a:moveTo>
                    <a:pt x="18841" y="4360"/>
                  </a:moveTo>
                  <a:lnTo>
                    <a:pt x="18841" y="18364"/>
                  </a:lnTo>
                  <a:lnTo>
                    <a:pt x="20888" y="18364"/>
                  </a:lnTo>
                  <a:lnTo>
                    <a:pt x="20888" y="4360"/>
                  </a:lnTo>
                  <a:close/>
                  <a:moveTo>
                    <a:pt x="15211" y="4360"/>
                  </a:moveTo>
                  <a:lnTo>
                    <a:pt x="15211" y="18364"/>
                  </a:lnTo>
                  <a:lnTo>
                    <a:pt x="17258" y="18364"/>
                  </a:lnTo>
                  <a:lnTo>
                    <a:pt x="17258" y="4360"/>
                  </a:lnTo>
                  <a:close/>
                  <a:moveTo>
                    <a:pt x="11579" y="4360"/>
                  </a:moveTo>
                  <a:lnTo>
                    <a:pt x="11579" y="18364"/>
                  </a:lnTo>
                  <a:lnTo>
                    <a:pt x="13626" y="18364"/>
                  </a:lnTo>
                  <a:lnTo>
                    <a:pt x="13626" y="4360"/>
                  </a:lnTo>
                  <a:close/>
                  <a:moveTo>
                    <a:pt x="7840" y="4360"/>
                  </a:moveTo>
                  <a:lnTo>
                    <a:pt x="7840" y="18364"/>
                  </a:lnTo>
                  <a:lnTo>
                    <a:pt x="9887" y="18364"/>
                  </a:lnTo>
                  <a:lnTo>
                    <a:pt x="9887" y="4360"/>
                  </a:lnTo>
                  <a:close/>
                  <a:moveTo>
                    <a:pt x="4133" y="4360"/>
                  </a:moveTo>
                  <a:lnTo>
                    <a:pt x="4133" y="18364"/>
                  </a:lnTo>
                  <a:lnTo>
                    <a:pt x="6180" y="18364"/>
                  </a:lnTo>
                  <a:lnTo>
                    <a:pt x="6180" y="4360"/>
                  </a:lnTo>
                  <a:close/>
                  <a:moveTo>
                    <a:pt x="558" y="4360"/>
                  </a:moveTo>
                  <a:lnTo>
                    <a:pt x="558" y="18364"/>
                  </a:lnTo>
                  <a:lnTo>
                    <a:pt x="2605" y="18364"/>
                  </a:lnTo>
                  <a:lnTo>
                    <a:pt x="2605" y="4360"/>
                  </a:lnTo>
                  <a:close/>
                  <a:moveTo>
                    <a:pt x="0" y="0"/>
                  </a:moveTo>
                  <a:lnTo>
                    <a:pt x="21600" y="0"/>
                  </a:lnTo>
                  <a:lnTo>
                    <a:pt x="21600" y="21600"/>
                  </a:lnTo>
                  <a:lnTo>
                    <a:pt x="0" y="21600"/>
                  </a:lnTo>
                  <a:close/>
                </a:path>
              </a:pathLst>
            </a:custGeom>
            <a:solidFill>
              <a:srgbClr val="6C6C6C"/>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9" name="Gelijkbenige driehoek 681">
              <a:extLst>
                <a:ext uri="{FF2B5EF4-FFF2-40B4-BE49-F238E27FC236}">
                  <a16:creationId xmlns:a16="http://schemas.microsoft.com/office/drawing/2014/main" id="{AE1CA616-F2E4-8948-948B-442A7E4570CB}"/>
                </a:ext>
              </a:extLst>
            </p:cNvPr>
            <p:cNvSpPr/>
            <p:nvPr/>
          </p:nvSpPr>
          <p:spPr>
            <a:xfrm rot="5400000">
              <a:off x="143107" y="132384"/>
              <a:ext cx="116612" cy="116398"/>
            </a:xfrm>
            <a:prstGeom prst="triangl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00" name="Ovaal 638">
            <a:extLst>
              <a:ext uri="{FF2B5EF4-FFF2-40B4-BE49-F238E27FC236}">
                <a16:creationId xmlns:a16="http://schemas.microsoft.com/office/drawing/2014/main" id="{BA4ECE97-D911-B94F-A5DC-6D3B5BF68E9A}"/>
              </a:ext>
            </a:extLst>
          </p:cNvPr>
          <p:cNvSpPr/>
          <p:nvPr userDrawn="1"/>
        </p:nvSpPr>
        <p:spPr>
          <a:xfrm>
            <a:off x="7434754" y="2020776"/>
            <a:ext cx="1073985" cy="1094809"/>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defRPr sz="3600">
                <a:solidFill>
                  <a:srgbClr val="211F26"/>
                </a:solidFill>
                <a:latin typeface="Calibri Light"/>
                <a:ea typeface="Calibri Light"/>
                <a:cs typeface="Calibri Light"/>
                <a:sym typeface="Calibri Light"/>
              </a:defRPr>
            </a:pPr>
            <a:endParaRPr/>
          </a:p>
        </p:txBody>
      </p:sp>
      <p:sp>
        <p:nvSpPr>
          <p:cNvPr id="101" name="H2">
            <a:extLst>
              <a:ext uri="{FF2B5EF4-FFF2-40B4-BE49-F238E27FC236}">
                <a16:creationId xmlns:a16="http://schemas.microsoft.com/office/drawing/2014/main" id="{8F46CE82-BB8E-474B-8FD9-9D709D326F96}"/>
              </a:ext>
            </a:extLst>
          </p:cNvPr>
          <p:cNvSpPr txBox="1"/>
          <p:nvPr userDrawn="1"/>
        </p:nvSpPr>
        <p:spPr>
          <a:xfrm>
            <a:off x="6776293" y="2978136"/>
            <a:ext cx="2389514" cy="5386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p>
            <a:pPr algn="ctr" defTabSz="1217512">
              <a:spcBef>
                <a:spcPts val="600"/>
              </a:spcBef>
              <a:defRPr sz="1200">
                <a:solidFill>
                  <a:srgbClr val="211F26"/>
                </a:solidFill>
                <a:latin typeface="Segoe UI"/>
                <a:ea typeface="Segoe UI"/>
                <a:cs typeface="Segoe UI"/>
                <a:sym typeface="Segoe UI"/>
              </a:defRPr>
            </a:pPr>
            <a:endParaRPr dirty="0"/>
          </a:p>
          <a:p>
            <a:pPr algn="ctr" defTabSz="1217512">
              <a:spcBef>
                <a:spcPts val="600"/>
              </a:spcBef>
              <a:defRPr sz="1200" b="1" cap="all">
                <a:solidFill>
                  <a:srgbClr val="211F26"/>
                </a:solidFill>
                <a:latin typeface="Segoe UI"/>
                <a:ea typeface="Segoe UI"/>
                <a:cs typeface="Segoe UI"/>
                <a:sym typeface="Segoe UI"/>
              </a:defRPr>
            </a:pPr>
            <a:r>
              <a:rPr sz="1700" dirty="0" err="1"/>
              <a:t>afbeeldingen</a:t>
            </a:r>
            <a:endParaRPr sz="1700" dirty="0">
              <a:latin typeface="+mj-lt"/>
              <a:ea typeface="+mj-ea"/>
              <a:cs typeface="+mj-cs"/>
              <a:sym typeface="Calibri"/>
            </a:endParaRPr>
          </a:p>
        </p:txBody>
      </p:sp>
      <p:grpSp>
        <p:nvGrpSpPr>
          <p:cNvPr id="102" name="Groep 652">
            <a:extLst>
              <a:ext uri="{FF2B5EF4-FFF2-40B4-BE49-F238E27FC236}">
                <a16:creationId xmlns:a16="http://schemas.microsoft.com/office/drawing/2014/main" id="{7F2E3EBA-51F7-514F-A979-ED9EDB3EB652}"/>
              </a:ext>
            </a:extLst>
          </p:cNvPr>
          <p:cNvGrpSpPr/>
          <p:nvPr userDrawn="1"/>
        </p:nvGrpSpPr>
        <p:grpSpPr>
          <a:xfrm>
            <a:off x="7781154" y="2358429"/>
            <a:ext cx="381185" cy="456264"/>
            <a:chOff x="0" y="0"/>
            <a:chExt cx="348523" cy="409235"/>
          </a:xfrm>
        </p:grpSpPr>
        <p:sp>
          <p:nvSpPr>
            <p:cNvPr id="103" name="Rechthoek 672">
              <a:extLst>
                <a:ext uri="{FF2B5EF4-FFF2-40B4-BE49-F238E27FC236}">
                  <a16:creationId xmlns:a16="http://schemas.microsoft.com/office/drawing/2014/main" id="{4C87C4A6-A4D8-2240-8AC9-530AF2341DD2}"/>
                </a:ext>
              </a:extLst>
            </p:cNvPr>
            <p:cNvSpPr/>
            <p:nvPr/>
          </p:nvSpPr>
          <p:spPr>
            <a:xfrm>
              <a:off x="0" y="0"/>
              <a:ext cx="309319" cy="304245"/>
            </a:xfrm>
            <a:prstGeom prst="rect">
              <a:avLst/>
            </a:prstGeom>
            <a:solidFill>
              <a:srgbClr val="FFFFFF"/>
            </a:solidFill>
            <a:ln w="12700" cap="flat">
              <a:solidFill>
                <a:srgbClr val="80808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defRPr>
              </a:pPr>
              <a:endParaRPr/>
            </a:p>
          </p:txBody>
        </p:sp>
        <p:sp>
          <p:nvSpPr>
            <p:cNvPr id="104" name="Ovaal 673">
              <a:extLst>
                <a:ext uri="{FF2B5EF4-FFF2-40B4-BE49-F238E27FC236}">
                  <a16:creationId xmlns:a16="http://schemas.microsoft.com/office/drawing/2014/main" id="{80C6F206-CB48-6B4C-AFCE-4796943AFE6B}"/>
                </a:ext>
              </a:extLst>
            </p:cNvPr>
            <p:cNvSpPr/>
            <p:nvPr/>
          </p:nvSpPr>
          <p:spPr>
            <a:xfrm>
              <a:off x="188440" y="38434"/>
              <a:ext cx="85347" cy="85191"/>
            </a:xfrm>
            <a:prstGeom prst="ellipse">
              <a:avLst/>
            </a:prstGeom>
            <a:solidFill>
              <a:srgbClr val="1FF524"/>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05" name="Vrije vorm: vorm 674">
              <a:extLst>
                <a:ext uri="{FF2B5EF4-FFF2-40B4-BE49-F238E27FC236}">
                  <a16:creationId xmlns:a16="http://schemas.microsoft.com/office/drawing/2014/main" id="{847ABFA7-71B7-CB4C-B740-148E7D4F336B}"/>
                </a:ext>
              </a:extLst>
            </p:cNvPr>
            <p:cNvSpPr/>
            <p:nvPr/>
          </p:nvSpPr>
          <p:spPr>
            <a:xfrm rot="2700000">
              <a:off x="39024" y="186962"/>
              <a:ext cx="201769" cy="176835"/>
            </a:xfrm>
            <a:custGeom>
              <a:avLst/>
              <a:gdLst/>
              <a:ahLst/>
              <a:cxnLst>
                <a:cxn ang="0">
                  <a:pos x="wd2" y="hd2"/>
                </a:cxn>
                <a:cxn ang="5400000">
                  <a:pos x="wd2" y="hd2"/>
                </a:cxn>
                <a:cxn ang="10800000">
                  <a:pos x="wd2" y="hd2"/>
                </a:cxn>
                <a:cxn ang="16200000">
                  <a:pos x="wd2" y="hd2"/>
                </a:cxn>
              </a:cxnLst>
              <a:rect l="0" t="0" r="r" b="b"/>
              <a:pathLst>
                <a:path w="21600" h="21600" extrusionOk="0">
                  <a:moveTo>
                    <a:pt x="1645" y="1880"/>
                  </a:moveTo>
                  <a:cubicBezTo>
                    <a:pt x="2661" y="718"/>
                    <a:pt x="4065" y="0"/>
                    <a:pt x="5616" y="0"/>
                  </a:cubicBezTo>
                  <a:lnTo>
                    <a:pt x="21600" y="0"/>
                  </a:lnTo>
                  <a:lnTo>
                    <a:pt x="2704" y="21600"/>
                  </a:lnTo>
                  <a:lnTo>
                    <a:pt x="0" y="18510"/>
                  </a:lnTo>
                  <a:lnTo>
                    <a:pt x="0" y="6420"/>
                  </a:lnTo>
                  <a:cubicBezTo>
                    <a:pt x="0" y="4647"/>
                    <a:pt x="629" y="3042"/>
                    <a:pt x="1645" y="1880"/>
                  </a:cubicBezTo>
                  <a:close/>
                </a:path>
              </a:pathLst>
            </a:custGeom>
            <a:solidFill>
              <a:srgbClr val="D9D9D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06" name="Rechthoek: afgeronde hoeken 675">
              <a:extLst>
                <a:ext uri="{FF2B5EF4-FFF2-40B4-BE49-F238E27FC236}">
                  <a16:creationId xmlns:a16="http://schemas.microsoft.com/office/drawing/2014/main" id="{AD35F01F-D88A-1F45-A341-FF099C004F88}"/>
                </a:ext>
              </a:extLst>
            </p:cNvPr>
            <p:cNvSpPr/>
            <p:nvPr/>
          </p:nvSpPr>
          <p:spPr>
            <a:xfrm>
              <a:off x="161486" y="172122"/>
              <a:ext cx="187038" cy="139832"/>
            </a:xfrm>
            <a:prstGeom prst="roundRect">
              <a:avLst>
                <a:gd name="adj" fmla="val 16667"/>
              </a:avLst>
            </a:prstGeom>
            <a:solidFill>
              <a:srgbClr val="FFFFFF"/>
            </a:solidFill>
            <a:ln w="19050" cap="flat">
              <a:solidFill>
                <a:srgbClr val="80808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defRPr>
              </a:pPr>
              <a:endParaRPr/>
            </a:p>
          </p:txBody>
        </p:sp>
        <p:sp>
          <p:nvSpPr>
            <p:cNvPr id="107" name="Rechte verbindingslijn 676">
              <a:extLst>
                <a:ext uri="{FF2B5EF4-FFF2-40B4-BE49-F238E27FC236}">
                  <a16:creationId xmlns:a16="http://schemas.microsoft.com/office/drawing/2014/main" id="{84A153E7-684A-1147-AE3A-586F4AB2420B}"/>
                </a:ext>
              </a:extLst>
            </p:cNvPr>
            <p:cNvSpPr/>
            <p:nvPr/>
          </p:nvSpPr>
          <p:spPr>
            <a:xfrm>
              <a:off x="205066" y="367657"/>
              <a:ext cx="99878" cy="1"/>
            </a:xfrm>
            <a:prstGeom prst="line">
              <a:avLst/>
            </a:prstGeom>
            <a:solidFill>
              <a:srgbClr val="FFFFFF"/>
            </a:solidFill>
            <a:ln w="19050" cap="flat">
              <a:solidFill>
                <a:srgbClr val="808080"/>
              </a:solidFill>
              <a:prstDash val="solid"/>
              <a:miter lim="800000"/>
            </a:ln>
            <a:effectLst/>
          </p:spPr>
          <p:txBody>
            <a:bodyPr wrap="square" lIns="45719" tIns="45719" rIns="45719" bIns="45719" numCol="1" anchor="t">
              <a:noAutofit/>
            </a:bodyPr>
            <a:lstStyle/>
            <a:p>
              <a:endParaRPr/>
            </a:p>
          </p:txBody>
        </p:sp>
        <p:sp>
          <p:nvSpPr>
            <p:cNvPr id="108" name="Rechte verbindingslijn 677">
              <a:extLst>
                <a:ext uri="{FF2B5EF4-FFF2-40B4-BE49-F238E27FC236}">
                  <a16:creationId xmlns:a16="http://schemas.microsoft.com/office/drawing/2014/main" id="{6A073493-F422-1143-91E0-393DD83C1DC9}"/>
                </a:ext>
              </a:extLst>
            </p:cNvPr>
            <p:cNvSpPr/>
            <p:nvPr/>
          </p:nvSpPr>
          <p:spPr>
            <a:xfrm flipH="1">
              <a:off x="254506" y="311953"/>
              <a:ext cx="499" cy="52158"/>
            </a:xfrm>
            <a:prstGeom prst="line">
              <a:avLst/>
            </a:prstGeom>
            <a:solidFill>
              <a:srgbClr val="FFFFFF"/>
            </a:solidFill>
            <a:ln w="19050" cap="flat">
              <a:solidFill>
                <a:srgbClr val="808080"/>
              </a:solidFill>
              <a:prstDash val="solid"/>
              <a:miter lim="800000"/>
            </a:ln>
            <a:effectLst/>
          </p:spPr>
          <p:txBody>
            <a:bodyPr wrap="square" lIns="45719" tIns="45719" rIns="45719" bIns="45719" numCol="1" anchor="t">
              <a:noAutofit/>
            </a:bodyPr>
            <a:lstStyle/>
            <a:p>
              <a:endParaRPr/>
            </a:p>
          </p:txBody>
        </p:sp>
      </p:grpSp>
      <p:sp>
        <p:nvSpPr>
          <p:cNvPr id="109" name="Ovaal 642">
            <a:extLst>
              <a:ext uri="{FF2B5EF4-FFF2-40B4-BE49-F238E27FC236}">
                <a16:creationId xmlns:a16="http://schemas.microsoft.com/office/drawing/2014/main" id="{D1A2DD6A-D848-1645-A0BF-2B7BF86FCCCA}"/>
              </a:ext>
            </a:extLst>
          </p:cNvPr>
          <p:cNvSpPr/>
          <p:nvPr userDrawn="1"/>
        </p:nvSpPr>
        <p:spPr>
          <a:xfrm>
            <a:off x="10169622" y="4314149"/>
            <a:ext cx="1073985" cy="1094808"/>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defRPr sz="3600">
                <a:solidFill>
                  <a:srgbClr val="211F26"/>
                </a:solidFill>
                <a:latin typeface="Calibri Light"/>
                <a:ea typeface="Calibri Light"/>
                <a:cs typeface="Calibri Light"/>
                <a:sym typeface="Calibri Light"/>
              </a:defRPr>
            </a:pPr>
            <a:endParaRPr/>
          </a:p>
        </p:txBody>
      </p:sp>
      <p:sp>
        <p:nvSpPr>
          <p:cNvPr id="110" name="H2">
            <a:extLst>
              <a:ext uri="{FF2B5EF4-FFF2-40B4-BE49-F238E27FC236}">
                <a16:creationId xmlns:a16="http://schemas.microsoft.com/office/drawing/2014/main" id="{3FB52C36-483D-694F-87BB-EB0E992D62E5}"/>
              </a:ext>
            </a:extLst>
          </p:cNvPr>
          <p:cNvSpPr txBox="1"/>
          <p:nvPr userDrawn="1"/>
        </p:nvSpPr>
        <p:spPr>
          <a:xfrm>
            <a:off x="9689171" y="5293333"/>
            <a:ext cx="2034887" cy="8463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p>
            <a:pPr algn="ctr" defTabSz="1217512">
              <a:spcBef>
                <a:spcPts val="600"/>
              </a:spcBef>
              <a:defRPr sz="1200" b="1" cap="all">
                <a:solidFill>
                  <a:srgbClr val="211F26"/>
                </a:solidFill>
                <a:latin typeface="Segoe UI"/>
                <a:ea typeface="Segoe UI"/>
                <a:cs typeface="Segoe UI"/>
                <a:sym typeface="Segoe UI"/>
              </a:defRPr>
            </a:pPr>
            <a:br>
              <a:rPr sz="1700" dirty="0"/>
            </a:br>
            <a:r>
              <a:rPr sz="1700" dirty="0"/>
              <a:t>Tips &amp; Tricks</a:t>
            </a:r>
            <a:endParaRPr sz="1700" dirty="0">
              <a:latin typeface="+mj-lt"/>
              <a:ea typeface="+mj-ea"/>
              <a:cs typeface="+mj-cs"/>
              <a:sym typeface="Calibri"/>
            </a:endParaRPr>
          </a:p>
          <a:p>
            <a:pPr algn="ctr" defTabSz="1217512">
              <a:spcBef>
                <a:spcPts val="600"/>
              </a:spcBef>
              <a:defRPr sz="1000">
                <a:solidFill>
                  <a:srgbClr val="211F26"/>
                </a:solidFill>
                <a:latin typeface="Segoe UI"/>
                <a:ea typeface="Segoe UI"/>
                <a:cs typeface="Segoe UI"/>
                <a:sym typeface="Segoe UI"/>
              </a:defRPr>
            </a:pPr>
            <a:r>
              <a:rPr sz="1400" dirty="0" err="1"/>
              <a:t>www.pptsolutions.nl</a:t>
            </a:r>
            <a:endParaRPr sz="1400" dirty="0"/>
          </a:p>
        </p:txBody>
      </p:sp>
      <p:grpSp>
        <p:nvGrpSpPr>
          <p:cNvPr id="111" name="Graphic 120">
            <a:extLst>
              <a:ext uri="{FF2B5EF4-FFF2-40B4-BE49-F238E27FC236}">
                <a16:creationId xmlns:a16="http://schemas.microsoft.com/office/drawing/2014/main" id="{90DB8B59-675F-7B4E-A381-EBC3EDBDC0DC}"/>
              </a:ext>
            </a:extLst>
          </p:cNvPr>
          <p:cNvGrpSpPr/>
          <p:nvPr userDrawn="1"/>
        </p:nvGrpSpPr>
        <p:grpSpPr>
          <a:xfrm>
            <a:off x="10380568" y="4659242"/>
            <a:ext cx="652091" cy="404622"/>
            <a:chOff x="0" y="0"/>
            <a:chExt cx="596216" cy="362916"/>
          </a:xfrm>
        </p:grpSpPr>
        <p:sp>
          <p:nvSpPr>
            <p:cNvPr id="112" name="Vrije vorm: vorm 669">
              <a:extLst>
                <a:ext uri="{FF2B5EF4-FFF2-40B4-BE49-F238E27FC236}">
                  <a16:creationId xmlns:a16="http://schemas.microsoft.com/office/drawing/2014/main" id="{7B911AFB-DC2C-AF41-963D-BC6CF125F51B}"/>
                </a:ext>
              </a:extLst>
            </p:cNvPr>
            <p:cNvSpPr/>
            <p:nvPr/>
          </p:nvSpPr>
          <p:spPr>
            <a:xfrm>
              <a:off x="77767" y="0"/>
              <a:ext cx="440683" cy="298110"/>
            </a:xfrm>
            <a:custGeom>
              <a:avLst/>
              <a:gdLst/>
              <a:ahLst/>
              <a:cxnLst>
                <a:cxn ang="0">
                  <a:pos x="wd2" y="hd2"/>
                </a:cxn>
                <a:cxn ang="5400000">
                  <a:pos x="wd2" y="hd2"/>
                </a:cxn>
                <a:cxn ang="10800000">
                  <a:pos x="wd2" y="hd2"/>
                </a:cxn>
                <a:cxn ang="16200000">
                  <a:pos x="wd2" y="hd2"/>
                </a:cxn>
              </a:cxnLst>
              <a:rect l="0" t="0" r="r" b="b"/>
              <a:pathLst>
                <a:path w="21600" h="21600" extrusionOk="0">
                  <a:moveTo>
                    <a:pt x="19694" y="18783"/>
                  </a:moveTo>
                  <a:lnTo>
                    <a:pt x="1906" y="18783"/>
                  </a:lnTo>
                  <a:lnTo>
                    <a:pt x="1906" y="2817"/>
                  </a:lnTo>
                  <a:lnTo>
                    <a:pt x="19694" y="2817"/>
                  </a:lnTo>
                  <a:close/>
                  <a:moveTo>
                    <a:pt x="21600" y="1878"/>
                  </a:moveTo>
                  <a:cubicBezTo>
                    <a:pt x="21600" y="841"/>
                    <a:pt x="21031" y="0"/>
                    <a:pt x="20329" y="0"/>
                  </a:cubicBezTo>
                  <a:lnTo>
                    <a:pt x="1271" y="0"/>
                  </a:lnTo>
                  <a:cubicBezTo>
                    <a:pt x="569" y="0"/>
                    <a:pt x="0" y="841"/>
                    <a:pt x="0" y="1878"/>
                  </a:cubicBezTo>
                  <a:lnTo>
                    <a:pt x="0" y="21600"/>
                  </a:lnTo>
                  <a:lnTo>
                    <a:pt x="21600"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211F26"/>
                  </a:solidFill>
                  <a:latin typeface="+mj-lt"/>
                  <a:ea typeface="+mj-ea"/>
                  <a:cs typeface="+mj-cs"/>
                  <a:sym typeface="Calibri"/>
                </a:defRPr>
              </a:pPr>
              <a:endParaRPr/>
            </a:p>
          </p:txBody>
        </p:sp>
        <p:sp>
          <p:nvSpPr>
            <p:cNvPr id="113" name="Vrije vorm: vorm 670">
              <a:extLst>
                <a:ext uri="{FF2B5EF4-FFF2-40B4-BE49-F238E27FC236}">
                  <a16:creationId xmlns:a16="http://schemas.microsoft.com/office/drawing/2014/main" id="{69FC2634-47F0-8A49-B851-B0F63CF0FA7B}"/>
                </a:ext>
              </a:extLst>
            </p:cNvPr>
            <p:cNvSpPr/>
            <p:nvPr/>
          </p:nvSpPr>
          <p:spPr>
            <a:xfrm>
              <a:off x="0" y="324031"/>
              <a:ext cx="596217" cy="38886"/>
            </a:xfrm>
            <a:custGeom>
              <a:avLst/>
              <a:gdLst/>
              <a:ahLst/>
              <a:cxnLst>
                <a:cxn ang="0">
                  <a:pos x="wd2" y="hd2"/>
                </a:cxn>
                <a:cxn ang="5400000">
                  <a:pos x="wd2" y="hd2"/>
                </a:cxn>
                <a:cxn ang="10800000">
                  <a:pos x="wd2" y="hd2"/>
                </a:cxn>
                <a:cxn ang="16200000">
                  <a:pos x="wd2" y="hd2"/>
                </a:cxn>
              </a:cxnLst>
              <a:rect l="0" t="0" r="r" b="b"/>
              <a:pathLst>
                <a:path w="21600" h="21600" extrusionOk="0">
                  <a:moveTo>
                    <a:pt x="12209" y="0"/>
                  </a:moveTo>
                  <a:lnTo>
                    <a:pt x="12209" y="3600"/>
                  </a:lnTo>
                  <a:cubicBezTo>
                    <a:pt x="12217" y="5465"/>
                    <a:pt x="12125" y="7076"/>
                    <a:pt x="12003" y="7200"/>
                  </a:cubicBezTo>
                  <a:cubicBezTo>
                    <a:pt x="11993" y="7210"/>
                    <a:pt x="11984" y="7210"/>
                    <a:pt x="11974" y="7200"/>
                  </a:cubicBezTo>
                  <a:lnTo>
                    <a:pt x="9626" y="7200"/>
                  </a:lnTo>
                  <a:cubicBezTo>
                    <a:pt x="9504" y="7323"/>
                    <a:pt x="9399" y="5912"/>
                    <a:pt x="9391" y="4047"/>
                  </a:cubicBezTo>
                  <a:cubicBezTo>
                    <a:pt x="9391" y="3898"/>
                    <a:pt x="9391" y="3749"/>
                    <a:pt x="9391" y="3600"/>
                  </a:cubicBezTo>
                  <a:lnTo>
                    <a:pt x="9391" y="0"/>
                  </a:lnTo>
                  <a:lnTo>
                    <a:pt x="0" y="0"/>
                  </a:lnTo>
                  <a:lnTo>
                    <a:pt x="0" y="7200"/>
                  </a:lnTo>
                  <a:cubicBezTo>
                    <a:pt x="0" y="15152"/>
                    <a:pt x="420" y="21600"/>
                    <a:pt x="939" y="21600"/>
                  </a:cubicBezTo>
                  <a:lnTo>
                    <a:pt x="20661" y="21600"/>
                  </a:lnTo>
                  <a:cubicBezTo>
                    <a:pt x="21180" y="21600"/>
                    <a:pt x="21600" y="15152"/>
                    <a:pt x="21600" y="7200"/>
                  </a:cubicBezTo>
                  <a:lnTo>
                    <a:pt x="21600" y="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211F26"/>
                  </a:solidFill>
                  <a:latin typeface="+mj-lt"/>
                  <a:ea typeface="+mj-ea"/>
                  <a:cs typeface="+mj-cs"/>
                  <a:sym typeface="Calibri"/>
                </a:defRPr>
              </a:pPr>
              <a:endParaRPr/>
            </a:p>
          </p:txBody>
        </p:sp>
        <p:sp>
          <p:nvSpPr>
            <p:cNvPr id="114" name="Vrije vorm: vorm 671">
              <a:extLst>
                <a:ext uri="{FF2B5EF4-FFF2-40B4-BE49-F238E27FC236}">
                  <a16:creationId xmlns:a16="http://schemas.microsoft.com/office/drawing/2014/main" id="{91F65C81-27FB-D440-BFC3-EDB8746DA678}"/>
                </a:ext>
              </a:extLst>
            </p:cNvPr>
            <p:cNvSpPr/>
            <p:nvPr/>
          </p:nvSpPr>
          <p:spPr>
            <a:xfrm>
              <a:off x="207379" y="58325"/>
              <a:ext cx="181458" cy="1814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1571" y="11571"/>
                  </a:moveTo>
                  <a:lnTo>
                    <a:pt x="15112" y="11571"/>
                  </a:lnTo>
                  <a:cubicBezTo>
                    <a:pt x="14709" y="14231"/>
                    <a:pt x="13469" y="16693"/>
                    <a:pt x="11571" y="18599"/>
                  </a:cubicBezTo>
                  <a:close/>
                  <a:moveTo>
                    <a:pt x="11571" y="10029"/>
                  </a:moveTo>
                  <a:lnTo>
                    <a:pt x="11571" y="2993"/>
                  </a:lnTo>
                  <a:cubicBezTo>
                    <a:pt x="13471" y="4901"/>
                    <a:pt x="14711" y="7366"/>
                    <a:pt x="15112" y="10029"/>
                  </a:cubicBezTo>
                  <a:close/>
                  <a:moveTo>
                    <a:pt x="10029" y="10029"/>
                  </a:moveTo>
                  <a:lnTo>
                    <a:pt x="6603" y="10029"/>
                  </a:lnTo>
                  <a:cubicBezTo>
                    <a:pt x="6987" y="7412"/>
                    <a:pt x="8186" y="4983"/>
                    <a:pt x="10029" y="3086"/>
                  </a:cubicBezTo>
                  <a:close/>
                  <a:moveTo>
                    <a:pt x="10029" y="11571"/>
                  </a:moveTo>
                  <a:lnTo>
                    <a:pt x="10029" y="18514"/>
                  </a:lnTo>
                  <a:cubicBezTo>
                    <a:pt x="8189" y="16615"/>
                    <a:pt x="6991" y="14187"/>
                    <a:pt x="6603" y="11571"/>
                  </a:cubicBezTo>
                  <a:close/>
                  <a:moveTo>
                    <a:pt x="5053" y="10029"/>
                  </a:moveTo>
                  <a:lnTo>
                    <a:pt x="1751" y="10029"/>
                  </a:lnTo>
                  <a:cubicBezTo>
                    <a:pt x="2094" y="5988"/>
                    <a:pt x="5076" y="2665"/>
                    <a:pt x="9057" y="1890"/>
                  </a:cubicBezTo>
                  <a:cubicBezTo>
                    <a:pt x="6857" y="4084"/>
                    <a:pt x="5449" y="6947"/>
                    <a:pt x="5053" y="10029"/>
                  </a:cubicBezTo>
                  <a:close/>
                  <a:moveTo>
                    <a:pt x="5053" y="11571"/>
                  </a:moveTo>
                  <a:cubicBezTo>
                    <a:pt x="5449" y="14658"/>
                    <a:pt x="6864" y="17525"/>
                    <a:pt x="9072" y="19718"/>
                  </a:cubicBezTo>
                  <a:cubicBezTo>
                    <a:pt x="5086" y="18943"/>
                    <a:pt x="2097" y="15618"/>
                    <a:pt x="1751" y="11571"/>
                  </a:cubicBezTo>
                  <a:close/>
                  <a:moveTo>
                    <a:pt x="16663" y="11571"/>
                  </a:moveTo>
                  <a:lnTo>
                    <a:pt x="19849" y="11571"/>
                  </a:lnTo>
                  <a:cubicBezTo>
                    <a:pt x="19511" y="15566"/>
                    <a:pt x="16591" y="18866"/>
                    <a:pt x="12667" y="19687"/>
                  </a:cubicBezTo>
                  <a:cubicBezTo>
                    <a:pt x="14865" y="17502"/>
                    <a:pt x="16271" y="14646"/>
                    <a:pt x="16663" y="11571"/>
                  </a:cubicBezTo>
                  <a:close/>
                  <a:moveTo>
                    <a:pt x="16663" y="10029"/>
                  </a:moveTo>
                  <a:cubicBezTo>
                    <a:pt x="16268" y="6962"/>
                    <a:pt x="14871" y="4112"/>
                    <a:pt x="12690" y="1921"/>
                  </a:cubicBezTo>
                  <a:cubicBezTo>
                    <a:pt x="16603" y="2750"/>
                    <a:pt x="19511" y="6043"/>
                    <a:pt x="19849" y="10029"/>
                  </a:cubicBezTo>
                  <a:close/>
                </a:path>
              </a:pathLst>
            </a:custGeom>
            <a:solidFill>
              <a:srgbClr val="1FF524"/>
            </a:solidFill>
            <a:ln w="12700" cap="flat">
              <a:noFill/>
              <a:miter lim="400000"/>
            </a:ln>
            <a:effectLst/>
          </p:spPr>
          <p:txBody>
            <a:bodyPr wrap="square" lIns="45719" tIns="45719" rIns="45719" bIns="45719" numCol="1" anchor="ctr">
              <a:noAutofit/>
            </a:bodyPr>
            <a:lstStyle/>
            <a:p>
              <a:pPr>
                <a:defRPr>
                  <a:solidFill>
                    <a:srgbClr val="211F26"/>
                  </a:solidFill>
                  <a:latin typeface="+mj-lt"/>
                  <a:ea typeface="+mj-ea"/>
                  <a:cs typeface="+mj-cs"/>
                  <a:sym typeface="Calibri"/>
                </a:defRPr>
              </a:pPr>
              <a:endParaRPr/>
            </a:p>
          </p:txBody>
        </p:sp>
      </p:grpSp>
      <p:sp>
        <p:nvSpPr>
          <p:cNvPr id="115" name="Ovaal 637">
            <a:extLst>
              <a:ext uri="{FF2B5EF4-FFF2-40B4-BE49-F238E27FC236}">
                <a16:creationId xmlns:a16="http://schemas.microsoft.com/office/drawing/2014/main" id="{DC2D9BA9-AD85-E148-A9AE-669C6F246E7F}"/>
              </a:ext>
            </a:extLst>
          </p:cNvPr>
          <p:cNvSpPr/>
          <p:nvPr userDrawn="1"/>
        </p:nvSpPr>
        <p:spPr>
          <a:xfrm>
            <a:off x="4699886" y="2020776"/>
            <a:ext cx="1073986" cy="1094809"/>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defRPr sz="3600">
                <a:solidFill>
                  <a:srgbClr val="211F26"/>
                </a:solidFill>
                <a:latin typeface="Calibri Light"/>
                <a:ea typeface="Calibri Light"/>
                <a:cs typeface="Calibri Light"/>
                <a:sym typeface="Calibri Light"/>
              </a:defRPr>
            </a:pPr>
            <a:endParaRPr/>
          </a:p>
        </p:txBody>
      </p:sp>
      <p:sp>
        <p:nvSpPr>
          <p:cNvPr id="116" name="H2">
            <a:extLst>
              <a:ext uri="{FF2B5EF4-FFF2-40B4-BE49-F238E27FC236}">
                <a16:creationId xmlns:a16="http://schemas.microsoft.com/office/drawing/2014/main" id="{A7219E4A-7306-A44C-AA60-C20356B423A4}"/>
              </a:ext>
            </a:extLst>
          </p:cNvPr>
          <p:cNvSpPr txBox="1"/>
          <p:nvPr userDrawn="1"/>
        </p:nvSpPr>
        <p:spPr>
          <a:xfrm>
            <a:off x="3937403" y="2966463"/>
            <a:ext cx="2585815" cy="8463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p>
            <a:pPr algn="ctr" defTabSz="1217512">
              <a:spcBef>
                <a:spcPts val="600"/>
              </a:spcBef>
              <a:defRPr sz="1200" b="1" cap="all">
                <a:solidFill>
                  <a:srgbClr val="211F26"/>
                </a:solidFill>
                <a:latin typeface="Segoe UI"/>
                <a:ea typeface="Segoe UI"/>
                <a:cs typeface="Segoe UI"/>
                <a:sym typeface="Segoe UI"/>
              </a:defRPr>
            </a:pPr>
            <a:br>
              <a:rPr sz="1700" dirty="0"/>
            </a:br>
            <a:r>
              <a:rPr sz="1700" dirty="0" err="1"/>
              <a:t>Lijstniveau</a:t>
            </a:r>
            <a:r>
              <a:rPr sz="1700" dirty="0"/>
              <a:t> </a:t>
            </a:r>
            <a:r>
              <a:rPr sz="1700" dirty="0" err="1"/>
              <a:t>knoppen</a:t>
            </a:r>
            <a:endParaRPr sz="1700" dirty="0">
              <a:latin typeface="+mj-lt"/>
              <a:ea typeface="+mj-ea"/>
              <a:cs typeface="+mj-cs"/>
              <a:sym typeface="Calibri"/>
            </a:endParaRPr>
          </a:p>
          <a:p>
            <a:pPr algn="ctr">
              <a:spcBef>
                <a:spcPts val="600"/>
              </a:spcBef>
              <a:defRPr sz="1000">
                <a:solidFill>
                  <a:srgbClr val="211F26"/>
                </a:solidFill>
                <a:latin typeface="Segoe UI"/>
                <a:ea typeface="Segoe UI"/>
                <a:cs typeface="Segoe UI"/>
                <a:sym typeface="Segoe UI"/>
              </a:defRPr>
            </a:pPr>
            <a:r>
              <a:rPr sz="1400" dirty="0"/>
              <a:t> </a:t>
            </a:r>
          </a:p>
        </p:txBody>
      </p:sp>
      <p:grpSp>
        <p:nvGrpSpPr>
          <p:cNvPr id="117" name="Groep 654">
            <a:extLst>
              <a:ext uri="{FF2B5EF4-FFF2-40B4-BE49-F238E27FC236}">
                <a16:creationId xmlns:a16="http://schemas.microsoft.com/office/drawing/2014/main" id="{6587942D-8B71-0E40-B60A-3F26371E8972}"/>
              </a:ext>
            </a:extLst>
          </p:cNvPr>
          <p:cNvGrpSpPr/>
          <p:nvPr userDrawn="1"/>
        </p:nvGrpSpPr>
        <p:grpSpPr>
          <a:xfrm>
            <a:off x="4902837" y="2449156"/>
            <a:ext cx="668085" cy="238052"/>
            <a:chOff x="0" y="0"/>
            <a:chExt cx="610841" cy="213514"/>
          </a:xfrm>
        </p:grpSpPr>
        <p:grpSp>
          <p:nvGrpSpPr>
            <p:cNvPr id="118" name="Groep 655">
              <a:extLst>
                <a:ext uri="{FF2B5EF4-FFF2-40B4-BE49-F238E27FC236}">
                  <a16:creationId xmlns:a16="http://schemas.microsoft.com/office/drawing/2014/main" id="{A523C291-0632-4D42-B219-4D708833AD13}"/>
                </a:ext>
              </a:extLst>
            </p:cNvPr>
            <p:cNvGrpSpPr/>
            <p:nvPr/>
          </p:nvGrpSpPr>
          <p:grpSpPr>
            <a:xfrm>
              <a:off x="339147" y="0"/>
              <a:ext cx="271695" cy="213515"/>
              <a:chOff x="0" y="0"/>
              <a:chExt cx="271694" cy="213513"/>
            </a:xfrm>
          </p:grpSpPr>
          <p:sp>
            <p:nvSpPr>
              <p:cNvPr id="127" name="Rechte verbindingslijn 664">
                <a:extLst>
                  <a:ext uri="{FF2B5EF4-FFF2-40B4-BE49-F238E27FC236}">
                    <a16:creationId xmlns:a16="http://schemas.microsoft.com/office/drawing/2014/main" id="{B7A97886-37FF-684A-9D5A-1BCF126CDB52}"/>
                  </a:ext>
                </a:extLst>
              </p:cNvPr>
              <p:cNvSpPr/>
              <p:nvPr/>
            </p:nvSpPr>
            <p:spPr>
              <a:xfrm>
                <a:off x="-1" y="0"/>
                <a:ext cx="271696"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128" name="Rechte verbindingslijn 665">
                <a:extLst>
                  <a:ext uri="{FF2B5EF4-FFF2-40B4-BE49-F238E27FC236}">
                    <a16:creationId xmlns:a16="http://schemas.microsoft.com/office/drawing/2014/main" id="{5A574AC8-6301-B24C-853A-88B690F3D95C}"/>
                  </a:ext>
                </a:extLst>
              </p:cNvPr>
              <p:cNvSpPr/>
              <p:nvPr/>
            </p:nvSpPr>
            <p:spPr>
              <a:xfrm>
                <a:off x="-1" y="213514"/>
                <a:ext cx="271696"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129" name="Rechte verbindingslijn 666">
                <a:extLst>
                  <a:ext uri="{FF2B5EF4-FFF2-40B4-BE49-F238E27FC236}">
                    <a16:creationId xmlns:a16="http://schemas.microsoft.com/office/drawing/2014/main" id="{1602A079-2176-B448-B8D4-4E79364E3ADE}"/>
                  </a:ext>
                </a:extLst>
              </p:cNvPr>
              <p:cNvSpPr/>
              <p:nvPr/>
            </p:nvSpPr>
            <p:spPr>
              <a:xfrm>
                <a:off x="145292" y="160136"/>
                <a:ext cx="122313"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130" name="Rechte verbindingslijn 667">
                <a:extLst>
                  <a:ext uri="{FF2B5EF4-FFF2-40B4-BE49-F238E27FC236}">
                    <a16:creationId xmlns:a16="http://schemas.microsoft.com/office/drawing/2014/main" id="{0325A1CA-42D4-B84C-9EEB-B2F58EDAA61A}"/>
                  </a:ext>
                </a:extLst>
              </p:cNvPr>
              <p:cNvSpPr/>
              <p:nvPr/>
            </p:nvSpPr>
            <p:spPr>
              <a:xfrm>
                <a:off x="145292" y="106757"/>
                <a:ext cx="122313"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131" name="Rechte verbindingslijn 668">
                <a:extLst>
                  <a:ext uri="{FF2B5EF4-FFF2-40B4-BE49-F238E27FC236}">
                    <a16:creationId xmlns:a16="http://schemas.microsoft.com/office/drawing/2014/main" id="{A2DEE277-432C-C44D-9A18-64EA4C6B9E4A}"/>
                  </a:ext>
                </a:extLst>
              </p:cNvPr>
              <p:cNvSpPr/>
              <p:nvPr/>
            </p:nvSpPr>
            <p:spPr>
              <a:xfrm>
                <a:off x="145292" y="53378"/>
                <a:ext cx="122313"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grpSp>
        <p:sp>
          <p:nvSpPr>
            <p:cNvPr id="119" name="Pijl: rechts 656">
              <a:extLst>
                <a:ext uri="{FF2B5EF4-FFF2-40B4-BE49-F238E27FC236}">
                  <a16:creationId xmlns:a16="http://schemas.microsoft.com/office/drawing/2014/main" id="{B323E43E-9CC5-444A-83A2-11B61C7E2708}"/>
                </a:ext>
              </a:extLst>
            </p:cNvPr>
            <p:cNvSpPr/>
            <p:nvPr/>
          </p:nvSpPr>
          <p:spPr>
            <a:xfrm>
              <a:off x="339147" y="50998"/>
              <a:ext cx="113825" cy="109358"/>
            </a:xfrm>
            <a:prstGeom prst="rightArrow">
              <a:avLst>
                <a:gd name="adj1" fmla="val 25329"/>
                <a:gd name="adj2" fmla="val 63628"/>
              </a:avLst>
            </a:prstGeom>
            <a:solidFill>
              <a:srgbClr val="1FF524"/>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120" name="Groep 657">
              <a:extLst>
                <a:ext uri="{FF2B5EF4-FFF2-40B4-BE49-F238E27FC236}">
                  <a16:creationId xmlns:a16="http://schemas.microsoft.com/office/drawing/2014/main" id="{C2060CA2-E3D0-6349-A67E-8362B539E054}"/>
                </a:ext>
              </a:extLst>
            </p:cNvPr>
            <p:cNvGrpSpPr/>
            <p:nvPr/>
          </p:nvGrpSpPr>
          <p:grpSpPr>
            <a:xfrm>
              <a:off x="0" y="0"/>
              <a:ext cx="271695" cy="213515"/>
              <a:chOff x="0" y="0"/>
              <a:chExt cx="271694" cy="213513"/>
            </a:xfrm>
          </p:grpSpPr>
          <p:sp>
            <p:nvSpPr>
              <p:cNvPr id="122" name="Rechte verbindingslijn 659">
                <a:extLst>
                  <a:ext uri="{FF2B5EF4-FFF2-40B4-BE49-F238E27FC236}">
                    <a16:creationId xmlns:a16="http://schemas.microsoft.com/office/drawing/2014/main" id="{BCDA1D65-2A30-0740-9106-6652E5F2F6F0}"/>
                  </a:ext>
                </a:extLst>
              </p:cNvPr>
              <p:cNvSpPr/>
              <p:nvPr/>
            </p:nvSpPr>
            <p:spPr>
              <a:xfrm>
                <a:off x="-1" y="0"/>
                <a:ext cx="271696"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123" name="Rechte verbindingslijn 660">
                <a:extLst>
                  <a:ext uri="{FF2B5EF4-FFF2-40B4-BE49-F238E27FC236}">
                    <a16:creationId xmlns:a16="http://schemas.microsoft.com/office/drawing/2014/main" id="{CB732C6C-220F-8B4B-94B0-A6CD79900675}"/>
                  </a:ext>
                </a:extLst>
              </p:cNvPr>
              <p:cNvSpPr/>
              <p:nvPr/>
            </p:nvSpPr>
            <p:spPr>
              <a:xfrm>
                <a:off x="-1" y="213514"/>
                <a:ext cx="271696"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124" name="Rechte verbindingslijn 661">
                <a:extLst>
                  <a:ext uri="{FF2B5EF4-FFF2-40B4-BE49-F238E27FC236}">
                    <a16:creationId xmlns:a16="http://schemas.microsoft.com/office/drawing/2014/main" id="{C1C21263-F317-3C40-A160-D95564671196}"/>
                  </a:ext>
                </a:extLst>
              </p:cNvPr>
              <p:cNvSpPr/>
              <p:nvPr/>
            </p:nvSpPr>
            <p:spPr>
              <a:xfrm>
                <a:off x="145292" y="160136"/>
                <a:ext cx="122313"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125" name="Rechte verbindingslijn 662">
                <a:extLst>
                  <a:ext uri="{FF2B5EF4-FFF2-40B4-BE49-F238E27FC236}">
                    <a16:creationId xmlns:a16="http://schemas.microsoft.com/office/drawing/2014/main" id="{550E6995-1D14-E54C-8F9E-AF35C5792F51}"/>
                  </a:ext>
                </a:extLst>
              </p:cNvPr>
              <p:cNvSpPr/>
              <p:nvPr/>
            </p:nvSpPr>
            <p:spPr>
              <a:xfrm>
                <a:off x="145292" y="106757"/>
                <a:ext cx="122313"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126" name="Rechte verbindingslijn 663">
                <a:extLst>
                  <a:ext uri="{FF2B5EF4-FFF2-40B4-BE49-F238E27FC236}">
                    <a16:creationId xmlns:a16="http://schemas.microsoft.com/office/drawing/2014/main" id="{637A8C38-CC3F-644D-B823-6240661F0F92}"/>
                  </a:ext>
                </a:extLst>
              </p:cNvPr>
              <p:cNvSpPr/>
              <p:nvPr/>
            </p:nvSpPr>
            <p:spPr>
              <a:xfrm>
                <a:off x="145292" y="53378"/>
                <a:ext cx="122313"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grpSp>
        <p:sp>
          <p:nvSpPr>
            <p:cNvPr id="121" name="Pijl: rechts 658">
              <a:extLst>
                <a:ext uri="{FF2B5EF4-FFF2-40B4-BE49-F238E27FC236}">
                  <a16:creationId xmlns:a16="http://schemas.microsoft.com/office/drawing/2014/main" id="{5935C948-CDCE-5C44-B387-3763420BCDCE}"/>
                </a:ext>
              </a:extLst>
            </p:cNvPr>
            <p:cNvSpPr/>
            <p:nvPr/>
          </p:nvSpPr>
          <p:spPr>
            <a:xfrm flipH="1">
              <a:off x="0" y="50998"/>
              <a:ext cx="113824" cy="109358"/>
            </a:xfrm>
            <a:prstGeom prst="rightArrow">
              <a:avLst>
                <a:gd name="adj1" fmla="val 25329"/>
                <a:gd name="adj2" fmla="val 63628"/>
              </a:avLst>
            </a:prstGeom>
            <a:solidFill>
              <a:srgbClr val="FFFFFF"/>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sp>
        <p:nvSpPr>
          <p:cNvPr id="132" name="HYPERLINK">
            <a:hlinkClick r:id="rId5"/>
            <a:extLst>
              <a:ext uri="{FF2B5EF4-FFF2-40B4-BE49-F238E27FC236}">
                <a16:creationId xmlns:a16="http://schemas.microsoft.com/office/drawing/2014/main" id="{9156548D-BB60-024D-BDDD-F0D94E479C11}"/>
              </a:ext>
            </a:extLst>
          </p:cNvPr>
          <p:cNvSpPr/>
          <p:nvPr userDrawn="1"/>
        </p:nvSpPr>
        <p:spPr>
          <a:xfrm>
            <a:off x="3927611" y="1842549"/>
            <a:ext cx="2598953" cy="2172496"/>
          </a:xfrm>
          <a:prstGeom prst="rect">
            <a:avLst/>
          </a:prstGeom>
          <a:solidFill>
            <a:srgbClr val="4472C4">
              <a:alpha val="0"/>
            </a:srgbClr>
          </a:solidFill>
          <a:ln w="12700" cap="flat">
            <a:solidFill>
              <a:schemeClr val="tx2"/>
            </a:solid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dirty="0"/>
          </a:p>
        </p:txBody>
      </p:sp>
      <p:sp>
        <p:nvSpPr>
          <p:cNvPr id="133" name="HYPERLINK">
            <a:hlinkClick r:id="rId6"/>
            <a:extLst>
              <a:ext uri="{FF2B5EF4-FFF2-40B4-BE49-F238E27FC236}">
                <a16:creationId xmlns:a16="http://schemas.microsoft.com/office/drawing/2014/main" id="{5B4377D3-C133-6B42-B3A5-CC80D9BCD2AD}"/>
              </a:ext>
            </a:extLst>
          </p:cNvPr>
          <p:cNvSpPr/>
          <p:nvPr userDrawn="1"/>
        </p:nvSpPr>
        <p:spPr>
          <a:xfrm>
            <a:off x="6660702" y="1847849"/>
            <a:ext cx="2591203" cy="2168245"/>
          </a:xfrm>
          <a:prstGeom prst="rect">
            <a:avLst/>
          </a:prstGeom>
          <a:solidFill>
            <a:srgbClr val="4472C4">
              <a:alpha val="0"/>
            </a:srgbClr>
          </a:solidFill>
          <a:ln w="12700" cap="flat">
            <a:solidFill>
              <a:schemeClr val="tx2"/>
            </a:solid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dirty="0"/>
          </a:p>
        </p:txBody>
      </p:sp>
      <p:sp>
        <p:nvSpPr>
          <p:cNvPr id="134" name="HYPERLINK">
            <a:hlinkClick r:id="rId7"/>
            <a:extLst>
              <a:ext uri="{FF2B5EF4-FFF2-40B4-BE49-F238E27FC236}">
                <a16:creationId xmlns:a16="http://schemas.microsoft.com/office/drawing/2014/main" id="{5D325A17-4186-0E45-BAC9-56C4BE9CAAD5}"/>
              </a:ext>
            </a:extLst>
          </p:cNvPr>
          <p:cNvSpPr/>
          <p:nvPr userDrawn="1"/>
        </p:nvSpPr>
        <p:spPr>
          <a:xfrm>
            <a:off x="9395569" y="1842550"/>
            <a:ext cx="2600728" cy="2173544"/>
          </a:xfrm>
          <a:prstGeom prst="rect">
            <a:avLst/>
          </a:prstGeom>
          <a:solidFill>
            <a:schemeClr val="tx2">
              <a:alpha val="0"/>
            </a:schemeClr>
          </a:solidFill>
          <a:ln w="12700" cap="flat">
            <a:solidFill>
              <a:schemeClr val="tx2"/>
            </a:solid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dirty="0"/>
          </a:p>
        </p:txBody>
      </p:sp>
      <p:sp>
        <p:nvSpPr>
          <p:cNvPr id="135" name="HYPERLINK">
            <a:hlinkClick r:id="rId8"/>
            <a:extLst>
              <a:ext uri="{FF2B5EF4-FFF2-40B4-BE49-F238E27FC236}">
                <a16:creationId xmlns:a16="http://schemas.microsoft.com/office/drawing/2014/main" id="{FE91F9AF-AFCF-E448-B972-41630440ADE4}"/>
              </a:ext>
            </a:extLst>
          </p:cNvPr>
          <p:cNvSpPr/>
          <p:nvPr userDrawn="1"/>
        </p:nvSpPr>
        <p:spPr>
          <a:xfrm>
            <a:off x="3927612" y="4144354"/>
            <a:ext cx="2598952" cy="2172498"/>
          </a:xfrm>
          <a:prstGeom prst="rect">
            <a:avLst/>
          </a:prstGeom>
          <a:solidFill>
            <a:schemeClr val="tx2">
              <a:alpha val="0"/>
            </a:schemeClr>
          </a:solidFill>
          <a:ln w="12700" cap="flat">
            <a:solidFill>
              <a:schemeClr val="tx2"/>
            </a:solid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36" name="HYPERLINK">
            <a:hlinkClick r:id="rId9"/>
            <a:extLst>
              <a:ext uri="{FF2B5EF4-FFF2-40B4-BE49-F238E27FC236}">
                <a16:creationId xmlns:a16="http://schemas.microsoft.com/office/drawing/2014/main" id="{9AC5AA80-3CC7-4441-A0C7-3FB479CAAA88}"/>
              </a:ext>
            </a:extLst>
          </p:cNvPr>
          <p:cNvSpPr/>
          <p:nvPr userDrawn="1"/>
        </p:nvSpPr>
        <p:spPr>
          <a:xfrm>
            <a:off x="6662097" y="4144354"/>
            <a:ext cx="2589808" cy="2172497"/>
          </a:xfrm>
          <a:prstGeom prst="rect">
            <a:avLst/>
          </a:prstGeom>
          <a:solidFill>
            <a:schemeClr val="tx2">
              <a:alpha val="0"/>
            </a:schemeClr>
          </a:solidFill>
          <a:ln w="12700" cap="flat">
            <a:solidFill>
              <a:schemeClr val="tx2"/>
            </a:solid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37" name="HYPERLINK">
            <a:hlinkClick r:id="rId2"/>
            <a:extLst>
              <a:ext uri="{FF2B5EF4-FFF2-40B4-BE49-F238E27FC236}">
                <a16:creationId xmlns:a16="http://schemas.microsoft.com/office/drawing/2014/main" id="{11A88D0F-B26B-0D41-9576-6420ED45B39B}"/>
              </a:ext>
            </a:extLst>
          </p:cNvPr>
          <p:cNvSpPr/>
          <p:nvPr userDrawn="1"/>
        </p:nvSpPr>
        <p:spPr>
          <a:xfrm>
            <a:off x="9396965" y="4144355"/>
            <a:ext cx="2599334" cy="2172497"/>
          </a:xfrm>
          <a:prstGeom prst="rect">
            <a:avLst/>
          </a:prstGeom>
          <a:solidFill>
            <a:schemeClr val="tx2">
              <a:alpha val="0"/>
            </a:schemeClr>
          </a:solidFill>
          <a:ln w="12700" cap="flat">
            <a:solidFill>
              <a:schemeClr val="tx2"/>
            </a:solid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pic>
        <p:nvPicPr>
          <p:cNvPr id="138" name="Picture 2" descr="Picture 2">
            <a:extLst>
              <a:ext uri="{FF2B5EF4-FFF2-40B4-BE49-F238E27FC236}">
                <a16:creationId xmlns:a16="http://schemas.microsoft.com/office/drawing/2014/main" id="{0ECF4426-4132-3649-82F4-5391202F3C19}"/>
              </a:ext>
            </a:extLst>
          </p:cNvPr>
          <p:cNvPicPr>
            <a:picLocks noChangeAspect="1"/>
          </p:cNvPicPr>
          <p:nvPr userDrawn="1"/>
        </p:nvPicPr>
        <p:blipFill rotWithShape="1">
          <a:blip r:embed="rId4"/>
          <a:srcRect l="10794" r="62636" b="2525"/>
          <a:stretch/>
        </p:blipFill>
        <p:spPr>
          <a:xfrm>
            <a:off x="5051415" y="5838730"/>
            <a:ext cx="359821" cy="463937"/>
          </a:xfrm>
          <a:prstGeom prst="rect">
            <a:avLst/>
          </a:prstGeom>
          <a:ln w="12700" cap="flat">
            <a:noFill/>
            <a:miter lim="400000"/>
          </a:ln>
          <a:effectLst/>
        </p:spPr>
      </p:pic>
      <p:pic>
        <p:nvPicPr>
          <p:cNvPr id="139" name="Picture 2" descr="Picture 2">
            <a:extLst>
              <a:ext uri="{FF2B5EF4-FFF2-40B4-BE49-F238E27FC236}">
                <a16:creationId xmlns:a16="http://schemas.microsoft.com/office/drawing/2014/main" id="{0FD93A5D-9DD1-AA44-A4D7-454A194BA31A}"/>
              </a:ext>
            </a:extLst>
          </p:cNvPr>
          <p:cNvPicPr>
            <a:picLocks noChangeAspect="1"/>
          </p:cNvPicPr>
          <p:nvPr userDrawn="1"/>
        </p:nvPicPr>
        <p:blipFill rotWithShape="1">
          <a:blip r:embed="rId4"/>
          <a:srcRect l="10794" r="62636" b="2525"/>
          <a:stretch/>
        </p:blipFill>
        <p:spPr>
          <a:xfrm>
            <a:off x="7794331" y="3519998"/>
            <a:ext cx="359821" cy="463937"/>
          </a:xfrm>
          <a:prstGeom prst="rect">
            <a:avLst/>
          </a:prstGeom>
          <a:ln w="12700" cap="flat">
            <a:noFill/>
            <a:miter lim="400000"/>
          </a:ln>
          <a:effectLst/>
        </p:spPr>
      </p:pic>
      <p:pic>
        <p:nvPicPr>
          <p:cNvPr id="140" name="Picture 2" descr="Picture 2">
            <a:extLst>
              <a:ext uri="{FF2B5EF4-FFF2-40B4-BE49-F238E27FC236}">
                <a16:creationId xmlns:a16="http://schemas.microsoft.com/office/drawing/2014/main" id="{6A4EC87F-FA44-5644-9709-A546468A8515}"/>
              </a:ext>
            </a:extLst>
          </p:cNvPr>
          <p:cNvPicPr>
            <a:picLocks noChangeAspect="1"/>
          </p:cNvPicPr>
          <p:nvPr userDrawn="1"/>
        </p:nvPicPr>
        <p:blipFill rotWithShape="1">
          <a:blip r:embed="rId4"/>
          <a:srcRect l="10794" r="62636" b="2525"/>
          <a:stretch/>
        </p:blipFill>
        <p:spPr>
          <a:xfrm>
            <a:off x="7784001" y="5836797"/>
            <a:ext cx="359821" cy="463937"/>
          </a:xfrm>
          <a:prstGeom prst="rect">
            <a:avLst/>
          </a:prstGeom>
          <a:ln w="12700" cap="flat">
            <a:noFill/>
            <a:miter lim="400000"/>
          </a:ln>
          <a:effectLst/>
        </p:spPr>
      </p:pic>
      <p:pic>
        <p:nvPicPr>
          <p:cNvPr id="141" name="Picture 2" descr="Picture 2">
            <a:extLst>
              <a:ext uri="{FF2B5EF4-FFF2-40B4-BE49-F238E27FC236}">
                <a16:creationId xmlns:a16="http://schemas.microsoft.com/office/drawing/2014/main" id="{90C896E9-26B3-A348-9A4A-1A30B29C9E4A}"/>
              </a:ext>
            </a:extLst>
          </p:cNvPr>
          <p:cNvPicPr>
            <a:picLocks noChangeAspect="1"/>
          </p:cNvPicPr>
          <p:nvPr userDrawn="1"/>
        </p:nvPicPr>
        <p:blipFill rotWithShape="1">
          <a:blip r:embed="rId4"/>
          <a:srcRect l="10794" r="62636" b="2525"/>
          <a:stretch/>
        </p:blipFill>
        <p:spPr>
          <a:xfrm>
            <a:off x="10475328" y="3516475"/>
            <a:ext cx="359821" cy="463937"/>
          </a:xfrm>
          <a:prstGeom prst="rect">
            <a:avLst/>
          </a:prstGeom>
          <a:ln w="12700" cap="flat">
            <a:noFill/>
            <a:miter lim="400000"/>
          </a:ln>
          <a:effectLst/>
        </p:spPr>
      </p:pic>
    </p:spTree>
    <p:extLst>
      <p:ext uri="{BB962C8B-B14F-4D97-AF65-F5344CB8AC3E}">
        <p14:creationId xmlns:p14="http://schemas.microsoft.com/office/powerpoint/2010/main" val="154667469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reserve="1">
  <p:cSld name="2_START">
    <p:spTree>
      <p:nvGrpSpPr>
        <p:cNvPr id="1" name=""/>
        <p:cNvGrpSpPr/>
        <p:nvPr/>
      </p:nvGrpSpPr>
      <p:grpSpPr>
        <a:xfrm>
          <a:off x="0" y="0"/>
          <a:ext cx="0" cy="0"/>
          <a:chOff x="0" y="0"/>
          <a:chExt cx="0" cy="0"/>
        </a:xfrm>
      </p:grpSpPr>
      <p:sp>
        <p:nvSpPr>
          <p:cNvPr id="3097" name="DARKGREY"/>
          <p:cNvSpPr/>
          <p:nvPr/>
        </p:nvSpPr>
        <p:spPr>
          <a:xfrm>
            <a:off x="-1" y="0"/>
            <a:ext cx="59293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31" y="0"/>
                </a:lnTo>
                <a:lnTo>
                  <a:pt x="19202" y="457"/>
                </a:lnTo>
                <a:cubicBezTo>
                  <a:pt x="20739" y="3211"/>
                  <a:pt x="21600" y="6299"/>
                  <a:pt x="21600" y="9560"/>
                </a:cubicBezTo>
                <a:cubicBezTo>
                  <a:pt x="21600" y="13909"/>
                  <a:pt x="20069" y="17949"/>
                  <a:pt x="17447" y="21300"/>
                </a:cubicBezTo>
                <a:lnTo>
                  <a:pt x="17200" y="21600"/>
                </a:lnTo>
                <a:lnTo>
                  <a:pt x="0" y="21600"/>
                </a:lnTo>
                <a:close/>
              </a:path>
            </a:pathLst>
          </a:custGeom>
          <a:solidFill>
            <a:srgbClr val="211F26"/>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grpSp>
        <p:nvGrpSpPr>
          <p:cNvPr id="3111" name="P"/>
          <p:cNvGrpSpPr/>
          <p:nvPr/>
        </p:nvGrpSpPr>
        <p:grpSpPr>
          <a:xfrm>
            <a:off x="970648" y="720000"/>
            <a:ext cx="360002" cy="360000"/>
            <a:chOff x="0" y="0"/>
            <a:chExt cx="360000" cy="359999"/>
          </a:xfrm>
        </p:grpSpPr>
        <p:sp>
          <p:nvSpPr>
            <p:cNvPr id="3108" name="Rechthoekige driehoek 633"/>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3109" name="Rechthoek 634"/>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3110" name="Ovaal 635"/>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3136" name="HYPERLINK (WEBSITE)">
            <a:hlinkClick r:id="rId2"/>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142" name="Titel 1">
            <a:extLst>
              <a:ext uri="{FF2B5EF4-FFF2-40B4-BE49-F238E27FC236}">
                <a16:creationId xmlns:a16="http://schemas.microsoft.com/office/drawing/2014/main" id="{8447335A-3654-824F-96C8-1E3E46B11FB3}"/>
              </a:ext>
            </a:extLst>
          </p:cNvPr>
          <p:cNvSpPr txBox="1"/>
          <p:nvPr userDrawn="1"/>
        </p:nvSpPr>
        <p:spPr>
          <a:xfrm>
            <a:off x="1221297" y="1214469"/>
            <a:ext cx="5624672"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80000"/>
              </a:lnSpc>
              <a:defRPr sz="3000" b="1" cap="all">
                <a:solidFill>
                  <a:srgbClr val="FFFFFF"/>
                </a:solidFill>
                <a:latin typeface="Segoe UI"/>
                <a:ea typeface="Segoe UI"/>
                <a:cs typeface="Segoe UI"/>
                <a:sym typeface="Segoe UI"/>
              </a:defRPr>
            </a:pPr>
            <a:r>
              <a:t>Voordat </a:t>
            </a:r>
            <a:br/>
            <a:r>
              <a:t>je begint…</a:t>
            </a:r>
          </a:p>
        </p:txBody>
      </p:sp>
      <p:grpSp>
        <p:nvGrpSpPr>
          <p:cNvPr id="147" name="Group 146">
            <a:extLst>
              <a:ext uri="{FF2B5EF4-FFF2-40B4-BE49-F238E27FC236}">
                <a16:creationId xmlns:a16="http://schemas.microsoft.com/office/drawing/2014/main" id="{A07462D1-730C-B742-ACDA-F0712F83ED4F}"/>
              </a:ext>
            </a:extLst>
          </p:cNvPr>
          <p:cNvGrpSpPr/>
          <p:nvPr userDrawn="1"/>
        </p:nvGrpSpPr>
        <p:grpSpPr>
          <a:xfrm>
            <a:off x="4196849" y="484927"/>
            <a:ext cx="5124951" cy="6050515"/>
            <a:chOff x="4628649" y="562322"/>
            <a:chExt cx="3410368" cy="4026279"/>
          </a:xfrm>
        </p:grpSpPr>
        <p:sp>
          <p:nvSpPr>
            <p:cNvPr id="148" name="Rechthoek 130">
              <a:extLst>
                <a:ext uri="{FF2B5EF4-FFF2-40B4-BE49-F238E27FC236}">
                  <a16:creationId xmlns:a16="http://schemas.microsoft.com/office/drawing/2014/main" id="{B10AF7E3-F02D-2941-B47E-1DED29B4A752}"/>
                </a:ext>
              </a:extLst>
            </p:cNvPr>
            <p:cNvSpPr/>
            <p:nvPr/>
          </p:nvSpPr>
          <p:spPr>
            <a:xfrm>
              <a:off x="4628649" y="562322"/>
              <a:ext cx="3410367" cy="4026279"/>
            </a:xfrm>
            <a:prstGeom prst="rect">
              <a:avLst/>
            </a:prstGeom>
            <a:solidFill>
              <a:srgbClr val="FFFFFF"/>
            </a:solidFill>
            <a:ln w="12700">
              <a:solidFill>
                <a:srgbClr val="EBECEC"/>
              </a:solidFill>
              <a:miter/>
            </a:ln>
          </p:spPr>
          <p:txBody>
            <a:bodyPr lIns="45719" rIns="45719" anchor="ctr"/>
            <a:lstStyle/>
            <a:p>
              <a:pPr algn="ctr">
                <a:defRPr>
                  <a:solidFill>
                    <a:srgbClr val="FFFFFF"/>
                  </a:solidFill>
                  <a:latin typeface="+mj-lt"/>
                  <a:ea typeface="+mj-ea"/>
                  <a:cs typeface="+mj-cs"/>
                  <a:sym typeface="Calibri"/>
                </a:defRPr>
              </a:pPr>
              <a:endParaRPr/>
            </a:p>
          </p:txBody>
        </p:sp>
        <p:sp>
          <p:nvSpPr>
            <p:cNvPr id="149" name="Rechthoek 135">
              <a:extLst>
                <a:ext uri="{FF2B5EF4-FFF2-40B4-BE49-F238E27FC236}">
                  <a16:creationId xmlns:a16="http://schemas.microsoft.com/office/drawing/2014/main" id="{74B1AAF7-EAEA-7042-8E12-ACCE5325AD81}"/>
                </a:ext>
              </a:extLst>
            </p:cNvPr>
            <p:cNvSpPr/>
            <p:nvPr/>
          </p:nvSpPr>
          <p:spPr>
            <a:xfrm>
              <a:off x="4629816" y="3273576"/>
              <a:ext cx="3409201" cy="1315025"/>
            </a:xfrm>
            <a:prstGeom prst="rect">
              <a:avLst/>
            </a:prstGeom>
            <a:blipFill>
              <a:blip r:embed="rId3"/>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150" name="Tekstvak 128">
              <a:extLst>
                <a:ext uri="{FF2B5EF4-FFF2-40B4-BE49-F238E27FC236}">
                  <a16:creationId xmlns:a16="http://schemas.microsoft.com/office/drawing/2014/main" id="{900AAF63-351F-A342-90F4-2A771B2E4B06}"/>
                </a:ext>
              </a:extLst>
            </p:cNvPr>
            <p:cNvSpPr txBox="1"/>
            <p:nvPr/>
          </p:nvSpPr>
          <p:spPr>
            <a:xfrm>
              <a:off x="4917272" y="3461167"/>
              <a:ext cx="2977744" cy="8110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90000"/>
                </a:lnSpc>
                <a:defRPr sz="1400">
                  <a:solidFill>
                    <a:srgbClr val="211F26"/>
                  </a:solidFill>
                  <a:latin typeface="Segoe UI"/>
                  <a:ea typeface="Segoe UI"/>
                  <a:cs typeface="Segoe UI"/>
                  <a:sym typeface="Segoe UI"/>
                </a:defRPr>
              </a:pPr>
              <a:r>
                <a:rPr sz="2200" dirty="0" err="1"/>
                <a:t>Klik</a:t>
              </a:r>
              <a:r>
                <a:rPr sz="2200" dirty="0"/>
                <a:t> </a:t>
              </a:r>
              <a:r>
                <a:rPr sz="2200" dirty="0" err="1"/>
                <a:t>onder</a:t>
              </a:r>
              <a:r>
                <a:rPr sz="2200" dirty="0"/>
                <a:t> de tab </a:t>
              </a:r>
              <a:r>
                <a:rPr sz="2200" b="1" cap="all" dirty="0"/>
                <a:t>‘START’</a:t>
              </a:r>
              <a:r>
                <a:rPr sz="2200" dirty="0"/>
                <a:t> op de </a:t>
              </a:r>
              <a:br>
                <a:rPr sz="2200" dirty="0"/>
              </a:br>
              <a:r>
                <a:rPr sz="2200" dirty="0"/>
                <a:t>knop </a:t>
              </a:r>
              <a:r>
                <a:rPr sz="2200" b="1" cap="all" dirty="0"/>
                <a:t>‘</a:t>
              </a:r>
              <a:r>
                <a:rPr sz="2200" b="1" cap="all" dirty="0" err="1"/>
                <a:t>Nieuwe</a:t>
              </a:r>
              <a:r>
                <a:rPr sz="2200" b="1" cap="all" dirty="0"/>
                <a:t> </a:t>
              </a:r>
              <a:r>
                <a:rPr sz="2200" b="1" cap="all" dirty="0" err="1"/>
                <a:t>dia</a:t>
              </a:r>
              <a:r>
                <a:rPr sz="2200" b="1" cap="all" dirty="0"/>
                <a:t>’ </a:t>
              </a:r>
              <a:r>
                <a:rPr sz="2200" dirty="0"/>
                <a:t>om </a:t>
              </a:r>
              <a:r>
                <a:rPr sz="2200" dirty="0" err="1"/>
                <a:t>een</a:t>
              </a:r>
              <a:r>
                <a:rPr sz="2200" dirty="0"/>
                <a:t> </a:t>
              </a:r>
              <a:r>
                <a:rPr sz="2200" dirty="0" err="1"/>
                <a:t>nieuwe</a:t>
              </a:r>
              <a:r>
                <a:rPr sz="2200" dirty="0"/>
                <a:t> </a:t>
              </a:r>
              <a:br>
                <a:rPr sz="2200" dirty="0"/>
              </a:br>
              <a:r>
                <a:rPr sz="2200" dirty="0"/>
                <a:t>template </a:t>
              </a:r>
              <a:r>
                <a:rPr sz="2200" dirty="0" err="1"/>
                <a:t>indeling</a:t>
              </a:r>
              <a:r>
                <a:rPr sz="2200" dirty="0"/>
                <a:t> toe </a:t>
              </a:r>
              <a:r>
                <a:rPr sz="2200" dirty="0" err="1"/>
                <a:t>te</a:t>
              </a:r>
              <a:r>
                <a:rPr sz="2200" dirty="0"/>
                <a:t> </a:t>
              </a:r>
              <a:r>
                <a:rPr sz="2200" dirty="0" err="1"/>
                <a:t>voegen</a:t>
              </a:r>
              <a:r>
                <a:rPr sz="2200" dirty="0"/>
                <a:t> </a:t>
              </a:r>
              <a:br>
                <a:rPr sz="2200" dirty="0"/>
              </a:br>
              <a:r>
                <a:rPr sz="2200" dirty="0" err="1"/>
                <a:t>aan</a:t>
              </a:r>
              <a:r>
                <a:rPr sz="2200" dirty="0"/>
                <a:t> de </a:t>
              </a:r>
              <a:r>
                <a:rPr sz="2200" dirty="0" err="1"/>
                <a:t>presentatie</a:t>
              </a:r>
              <a:r>
                <a:rPr sz="2200" dirty="0"/>
                <a:t>.</a:t>
              </a:r>
            </a:p>
          </p:txBody>
        </p:sp>
        <p:pic>
          <p:nvPicPr>
            <p:cNvPr id="151" name="Afbeelding 139" descr="Afbeelding 139">
              <a:extLst>
                <a:ext uri="{FF2B5EF4-FFF2-40B4-BE49-F238E27FC236}">
                  <a16:creationId xmlns:a16="http://schemas.microsoft.com/office/drawing/2014/main" id="{458AB027-C059-3744-8BC8-D797382485F0}"/>
                </a:ext>
              </a:extLst>
            </p:cNvPr>
            <p:cNvPicPr>
              <a:picLocks noChangeAspect="1"/>
            </p:cNvPicPr>
            <p:nvPr/>
          </p:nvPicPr>
          <p:blipFill>
            <a:blip r:embed="rId4"/>
            <a:stretch>
              <a:fillRect/>
            </a:stretch>
          </p:blipFill>
          <p:spPr>
            <a:xfrm>
              <a:off x="4926252" y="783644"/>
              <a:ext cx="2815163" cy="1526471"/>
            </a:xfrm>
            <a:prstGeom prst="rect">
              <a:avLst/>
            </a:prstGeom>
            <a:ln>
              <a:solidFill>
                <a:srgbClr val="D1D3D4"/>
              </a:solidFill>
            </a:ln>
          </p:spPr>
        </p:pic>
        <p:sp>
          <p:nvSpPr>
            <p:cNvPr id="152" name="Rechthoek 125">
              <a:extLst>
                <a:ext uri="{FF2B5EF4-FFF2-40B4-BE49-F238E27FC236}">
                  <a16:creationId xmlns:a16="http://schemas.microsoft.com/office/drawing/2014/main" id="{4F70AB4A-FA97-1749-A273-E731B9A024EE}"/>
                </a:ext>
              </a:extLst>
            </p:cNvPr>
            <p:cNvSpPr/>
            <p:nvPr/>
          </p:nvSpPr>
          <p:spPr>
            <a:xfrm>
              <a:off x="5200284" y="735329"/>
              <a:ext cx="154139" cy="258857"/>
            </a:xfrm>
            <a:prstGeom prst="rect">
              <a:avLst/>
            </a:prstGeom>
            <a:solidFill>
              <a:srgbClr val="1FF624">
                <a:alpha val="10000"/>
              </a:srgbClr>
            </a:solidFill>
            <a:ln w="15875">
              <a:solidFill>
                <a:srgbClr val="1FF624"/>
              </a:solidFill>
              <a:miter/>
            </a:ln>
          </p:spPr>
          <p:txBody>
            <a:bodyPr lIns="45719" rIns="45719" anchor="ctr"/>
            <a:lstStyle/>
            <a:p>
              <a:pPr algn="ctr">
                <a:defRPr>
                  <a:solidFill>
                    <a:srgbClr val="FFFFFF"/>
                  </a:solidFill>
                  <a:latin typeface="+mj-lt"/>
                  <a:ea typeface="+mj-ea"/>
                  <a:cs typeface="+mj-cs"/>
                  <a:sym typeface="Calibri"/>
                </a:defRPr>
              </a:pPr>
              <a:endParaRPr/>
            </a:p>
          </p:txBody>
        </p:sp>
        <p:grpSp>
          <p:nvGrpSpPr>
            <p:cNvPr id="153" name="Ovaal 110">
              <a:extLst>
                <a:ext uri="{FF2B5EF4-FFF2-40B4-BE49-F238E27FC236}">
                  <a16:creationId xmlns:a16="http://schemas.microsoft.com/office/drawing/2014/main" id="{7F8E5C7E-3BA1-124F-81C0-87E3BCAEBA8F}"/>
                </a:ext>
              </a:extLst>
            </p:cNvPr>
            <p:cNvGrpSpPr/>
            <p:nvPr/>
          </p:nvGrpSpPr>
          <p:grpSpPr>
            <a:xfrm>
              <a:off x="4688672" y="3134725"/>
              <a:ext cx="288003" cy="288003"/>
              <a:chOff x="-1" y="-1"/>
              <a:chExt cx="288002" cy="288002"/>
            </a:xfrm>
          </p:grpSpPr>
          <p:sp>
            <p:nvSpPr>
              <p:cNvPr id="155" name="Circle">
                <a:extLst>
                  <a:ext uri="{FF2B5EF4-FFF2-40B4-BE49-F238E27FC236}">
                    <a16:creationId xmlns:a16="http://schemas.microsoft.com/office/drawing/2014/main" id="{783B4020-7C41-1B48-8DCF-990BBE845C10}"/>
                  </a:ext>
                </a:extLst>
              </p:cNvPr>
              <p:cNvSpPr/>
              <p:nvPr/>
            </p:nvSpPr>
            <p:spPr>
              <a:xfrm>
                <a:off x="-1" y="-1"/>
                <a:ext cx="288002" cy="288002"/>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156" name="A">
                <a:extLst>
                  <a:ext uri="{FF2B5EF4-FFF2-40B4-BE49-F238E27FC236}">
                    <a16:creationId xmlns:a16="http://schemas.microsoft.com/office/drawing/2014/main" id="{D71BBF95-9984-734F-8E51-44CF65C08A3D}"/>
                  </a:ext>
                </a:extLst>
              </p:cNvPr>
              <p:cNvSpPr txBox="1"/>
              <p:nvPr/>
            </p:nvSpPr>
            <p:spPr>
              <a:xfrm>
                <a:off x="42177" y="85224"/>
                <a:ext cx="203646" cy="1175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rPr sz="1400" dirty="0"/>
                  <a:t>A</a:t>
                </a:r>
              </a:p>
            </p:txBody>
          </p:sp>
        </p:grpSp>
        <p:pic>
          <p:nvPicPr>
            <p:cNvPr id="154" name="Afbeelding 4" descr="Afbeelding 4">
              <a:extLst>
                <a:ext uri="{FF2B5EF4-FFF2-40B4-BE49-F238E27FC236}">
                  <a16:creationId xmlns:a16="http://schemas.microsoft.com/office/drawing/2014/main" id="{A37C5268-CBA6-C44E-8347-C68CF20C5B94}"/>
                </a:ext>
              </a:extLst>
            </p:cNvPr>
            <p:cNvPicPr>
              <a:picLocks noChangeAspect="1"/>
            </p:cNvPicPr>
            <p:nvPr/>
          </p:nvPicPr>
          <p:blipFill>
            <a:blip r:embed="rId5"/>
            <a:stretch>
              <a:fillRect/>
            </a:stretch>
          </p:blipFill>
          <p:spPr>
            <a:xfrm>
              <a:off x="6367548" y="1840055"/>
              <a:ext cx="1454736" cy="1244857"/>
            </a:xfrm>
            <a:prstGeom prst="rect">
              <a:avLst/>
            </a:prstGeom>
            <a:ln w="15875">
              <a:solidFill>
                <a:srgbClr val="1FF624"/>
              </a:solidFill>
            </a:ln>
          </p:spPr>
        </p:pic>
      </p:grpSp>
    </p:spTree>
    <p:extLst>
      <p:ext uri="{BB962C8B-B14F-4D97-AF65-F5344CB8AC3E}">
        <p14:creationId xmlns:p14="http://schemas.microsoft.com/office/powerpoint/2010/main" val="146979354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reserve="1">
  <p:cSld name="3_START">
    <p:spTree>
      <p:nvGrpSpPr>
        <p:cNvPr id="1" name=""/>
        <p:cNvGrpSpPr/>
        <p:nvPr/>
      </p:nvGrpSpPr>
      <p:grpSpPr>
        <a:xfrm>
          <a:off x="0" y="0"/>
          <a:ext cx="0" cy="0"/>
          <a:chOff x="0" y="0"/>
          <a:chExt cx="0" cy="0"/>
        </a:xfrm>
      </p:grpSpPr>
      <p:sp>
        <p:nvSpPr>
          <p:cNvPr id="3097" name="DARKGREY"/>
          <p:cNvSpPr/>
          <p:nvPr/>
        </p:nvSpPr>
        <p:spPr>
          <a:xfrm>
            <a:off x="-1" y="0"/>
            <a:ext cx="59293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31" y="0"/>
                </a:lnTo>
                <a:lnTo>
                  <a:pt x="19202" y="457"/>
                </a:lnTo>
                <a:cubicBezTo>
                  <a:pt x="20739" y="3211"/>
                  <a:pt x="21600" y="6299"/>
                  <a:pt x="21600" y="9560"/>
                </a:cubicBezTo>
                <a:cubicBezTo>
                  <a:pt x="21600" y="13909"/>
                  <a:pt x="20069" y="17949"/>
                  <a:pt x="17447" y="21300"/>
                </a:cubicBezTo>
                <a:lnTo>
                  <a:pt x="17200" y="21600"/>
                </a:lnTo>
                <a:lnTo>
                  <a:pt x="0" y="21600"/>
                </a:lnTo>
                <a:close/>
              </a:path>
            </a:pathLst>
          </a:custGeom>
          <a:solidFill>
            <a:srgbClr val="211F26"/>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grpSp>
        <p:nvGrpSpPr>
          <p:cNvPr id="3111" name="P"/>
          <p:cNvGrpSpPr/>
          <p:nvPr/>
        </p:nvGrpSpPr>
        <p:grpSpPr>
          <a:xfrm>
            <a:off x="970648" y="720000"/>
            <a:ext cx="360002" cy="360000"/>
            <a:chOff x="0" y="0"/>
            <a:chExt cx="360000" cy="359999"/>
          </a:xfrm>
        </p:grpSpPr>
        <p:sp>
          <p:nvSpPr>
            <p:cNvPr id="3108" name="Rechthoekige driehoek 633"/>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3109" name="Rechthoek 634"/>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3110" name="Ovaal 635"/>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3136" name="HYPERLINK (WEBSITE)">
            <a:hlinkClick r:id="rId2"/>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142" name="Titel 1">
            <a:extLst>
              <a:ext uri="{FF2B5EF4-FFF2-40B4-BE49-F238E27FC236}">
                <a16:creationId xmlns:a16="http://schemas.microsoft.com/office/drawing/2014/main" id="{8447335A-3654-824F-96C8-1E3E46B11FB3}"/>
              </a:ext>
            </a:extLst>
          </p:cNvPr>
          <p:cNvSpPr txBox="1"/>
          <p:nvPr userDrawn="1"/>
        </p:nvSpPr>
        <p:spPr>
          <a:xfrm>
            <a:off x="1221297" y="1214469"/>
            <a:ext cx="5624672"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80000"/>
              </a:lnSpc>
              <a:defRPr sz="3000" b="1" cap="all">
                <a:solidFill>
                  <a:srgbClr val="FFFFFF"/>
                </a:solidFill>
                <a:latin typeface="Segoe UI"/>
                <a:ea typeface="Segoe UI"/>
                <a:cs typeface="Segoe UI"/>
                <a:sym typeface="Segoe UI"/>
              </a:defRPr>
            </a:pPr>
            <a:r>
              <a:t>Voordat </a:t>
            </a:r>
            <a:br/>
            <a:r>
              <a:t>je begint…</a:t>
            </a:r>
          </a:p>
        </p:txBody>
      </p:sp>
      <p:sp>
        <p:nvSpPr>
          <p:cNvPr id="19" name="Rechthoek 130">
            <a:extLst>
              <a:ext uri="{FF2B5EF4-FFF2-40B4-BE49-F238E27FC236}">
                <a16:creationId xmlns:a16="http://schemas.microsoft.com/office/drawing/2014/main" id="{D392938B-F026-274C-9ADE-77FDD6A6A2C8}"/>
              </a:ext>
            </a:extLst>
          </p:cNvPr>
          <p:cNvSpPr/>
          <p:nvPr userDrawn="1"/>
        </p:nvSpPr>
        <p:spPr>
          <a:xfrm>
            <a:off x="4196849" y="484927"/>
            <a:ext cx="5124949" cy="6050515"/>
          </a:xfrm>
          <a:prstGeom prst="rect">
            <a:avLst/>
          </a:prstGeom>
          <a:solidFill>
            <a:srgbClr val="FFFFFF"/>
          </a:solidFill>
          <a:ln w="12700">
            <a:solidFill>
              <a:srgbClr val="EBECEC"/>
            </a:solidFill>
            <a:miter/>
          </a:ln>
        </p:spPr>
        <p:txBody>
          <a:bodyPr lIns="45719" rIns="45719" anchor="ctr"/>
          <a:lstStyle/>
          <a:p>
            <a:pPr algn="ctr">
              <a:defRPr>
                <a:solidFill>
                  <a:srgbClr val="FFFFFF"/>
                </a:solidFill>
                <a:latin typeface="+mj-lt"/>
                <a:ea typeface="+mj-ea"/>
                <a:cs typeface="+mj-cs"/>
                <a:sym typeface="Calibri"/>
              </a:defRPr>
            </a:pPr>
            <a:endParaRPr/>
          </a:p>
        </p:txBody>
      </p:sp>
      <p:sp>
        <p:nvSpPr>
          <p:cNvPr id="20" name="Rechthoek 135">
            <a:extLst>
              <a:ext uri="{FF2B5EF4-FFF2-40B4-BE49-F238E27FC236}">
                <a16:creationId xmlns:a16="http://schemas.microsoft.com/office/drawing/2014/main" id="{771703CA-4612-B144-B5D7-1BDB3A99E1DD}"/>
              </a:ext>
            </a:extLst>
          </p:cNvPr>
          <p:cNvSpPr/>
          <p:nvPr userDrawn="1"/>
        </p:nvSpPr>
        <p:spPr>
          <a:xfrm>
            <a:off x="4198603" y="4559280"/>
            <a:ext cx="5123197" cy="1976162"/>
          </a:xfrm>
          <a:prstGeom prst="rect">
            <a:avLst/>
          </a:prstGeom>
          <a:blipFill>
            <a:blip r:embed="rId3"/>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21" name="Tekstvak 128">
            <a:extLst>
              <a:ext uri="{FF2B5EF4-FFF2-40B4-BE49-F238E27FC236}">
                <a16:creationId xmlns:a16="http://schemas.microsoft.com/office/drawing/2014/main" id="{7C6F456C-F248-704A-8FA6-6987F20B527E}"/>
              </a:ext>
            </a:extLst>
          </p:cNvPr>
          <p:cNvSpPr txBox="1"/>
          <p:nvPr userDrawn="1"/>
        </p:nvSpPr>
        <p:spPr>
          <a:xfrm>
            <a:off x="4630579" y="4841184"/>
            <a:ext cx="4691219"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nSpc>
                <a:spcPct val="90000"/>
              </a:lnSpc>
              <a:defRPr sz="1200" b="1" cap="all">
                <a:solidFill>
                  <a:srgbClr val="211F26"/>
                </a:solidFill>
                <a:latin typeface="Segoe UI"/>
                <a:ea typeface="Segoe UI"/>
                <a:cs typeface="Segoe UI"/>
                <a:sym typeface="Segoe UI"/>
              </a:defRPr>
            </a:pPr>
            <a:r>
              <a:rPr lang="en-US" sz="2200" dirty="0"/>
              <a:t>Let op: </a:t>
            </a:r>
            <a:r>
              <a:rPr lang="en-US" sz="2200" b="0" cap="none" dirty="0"/>
              <a:t>Het is </a:t>
            </a:r>
            <a:r>
              <a:rPr lang="en-US" sz="2200" b="0" cap="none" dirty="0" err="1"/>
              <a:t>niet</a:t>
            </a:r>
            <a:r>
              <a:rPr lang="en-US" sz="2200" b="0" cap="none" dirty="0"/>
              <a:t> </a:t>
            </a:r>
            <a:r>
              <a:rPr lang="en-US" sz="2200" b="0" cap="none" dirty="0" err="1"/>
              <a:t>mogelijk</a:t>
            </a:r>
            <a:r>
              <a:rPr lang="en-US" sz="2200" b="0" cap="none" dirty="0"/>
              <a:t> </a:t>
            </a:r>
            <a:r>
              <a:rPr lang="en-US" sz="2200" b="0" cap="none" dirty="0" err="1"/>
              <a:t>een</a:t>
            </a:r>
            <a:r>
              <a:rPr lang="en-US" sz="2200" b="0" cap="none" dirty="0"/>
              <a:t> </a:t>
            </a:r>
            <a:r>
              <a:rPr lang="en-US" sz="2200" b="0" cap="none" dirty="0" err="1"/>
              <a:t>dia</a:t>
            </a:r>
            <a:r>
              <a:rPr lang="en-US" sz="2200" b="0" cap="none" dirty="0"/>
              <a:t> </a:t>
            </a:r>
            <a:br>
              <a:rPr lang="en-US" sz="2200" b="0" cap="none" dirty="0"/>
            </a:br>
            <a:r>
              <a:rPr lang="en-US" sz="2200" b="0" cap="none" dirty="0" err="1"/>
              <a:t>te</a:t>
            </a:r>
            <a:r>
              <a:rPr lang="en-US" sz="2200" b="0" cap="none" dirty="0"/>
              <a:t> </a:t>
            </a:r>
            <a:r>
              <a:rPr lang="en-US" sz="2200" b="0" cap="none" dirty="0" err="1"/>
              <a:t>kopiëren</a:t>
            </a:r>
            <a:r>
              <a:rPr lang="en-US" sz="2200" b="0" cap="none" dirty="0"/>
              <a:t> met </a:t>
            </a:r>
            <a:r>
              <a:rPr lang="en-US" sz="2200" b="0" cap="none" dirty="0" err="1"/>
              <a:t>een</a:t>
            </a:r>
            <a:r>
              <a:rPr lang="en-US" sz="2200" b="0" cap="none" dirty="0"/>
              <a:t> </a:t>
            </a:r>
            <a:r>
              <a:rPr lang="en-US" sz="2200" b="0" cap="none" dirty="0" err="1"/>
              <a:t>andere</a:t>
            </a:r>
            <a:r>
              <a:rPr lang="en-US" sz="2200" b="0" cap="none" dirty="0"/>
              <a:t> </a:t>
            </a:r>
            <a:r>
              <a:rPr lang="en-US" sz="2200" b="0" cap="none" dirty="0" err="1"/>
              <a:t>opmaak</a:t>
            </a:r>
            <a:r>
              <a:rPr lang="en-US" sz="2200" b="0" cap="none" dirty="0"/>
              <a:t>. </a:t>
            </a:r>
            <a:r>
              <a:rPr lang="en-US" sz="2200" b="0" cap="none" dirty="0" err="1"/>
              <a:t>Teksten</a:t>
            </a:r>
            <a:r>
              <a:rPr lang="en-US" sz="2200" b="0" cap="none" dirty="0"/>
              <a:t> </a:t>
            </a:r>
            <a:r>
              <a:rPr lang="en-US" sz="2200" b="0" cap="none" dirty="0" err="1"/>
              <a:t>en</a:t>
            </a:r>
            <a:r>
              <a:rPr lang="en-US" sz="2200" b="0" cap="none" dirty="0"/>
              <a:t> </a:t>
            </a:r>
            <a:r>
              <a:rPr lang="en-US" sz="2200" b="0" cap="none" dirty="0" err="1"/>
              <a:t>andere</a:t>
            </a:r>
            <a:r>
              <a:rPr lang="en-US" sz="2200" b="0" cap="none" dirty="0"/>
              <a:t> </a:t>
            </a:r>
            <a:r>
              <a:rPr lang="en-US" sz="2200" b="0" cap="none" dirty="0" err="1"/>
              <a:t>objecten</a:t>
            </a:r>
            <a:r>
              <a:rPr lang="en-US" sz="2200" b="0" cap="none" dirty="0"/>
              <a:t> </a:t>
            </a:r>
            <a:r>
              <a:rPr lang="en-US" sz="2200" b="0" cap="none" dirty="0" err="1"/>
              <a:t>kunnen</a:t>
            </a:r>
            <a:r>
              <a:rPr lang="en-US" sz="2200" b="0" cap="none" dirty="0"/>
              <a:t> </a:t>
            </a:r>
            <a:r>
              <a:rPr lang="en-US" sz="2200" b="0" cap="none" dirty="0" err="1"/>
              <a:t>één-voor-één</a:t>
            </a:r>
            <a:r>
              <a:rPr lang="en-US" sz="2200" b="0" cap="none" dirty="0"/>
              <a:t> </a:t>
            </a:r>
            <a:r>
              <a:rPr lang="en-US" sz="2200" b="0" cap="none" dirty="0" err="1"/>
              <a:t>worden</a:t>
            </a:r>
            <a:r>
              <a:rPr lang="en-US" sz="2200" b="0" cap="none" dirty="0"/>
              <a:t> van de </a:t>
            </a:r>
            <a:r>
              <a:rPr lang="en-US" sz="2200" b="0" cap="none" dirty="0" err="1"/>
              <a:t>originele</a:t>
            </a:r>
            <a:r>
              <a:rPr lang="en-US" sz="2200" b="0" cap="none" dirty="0"/>
              <a:t> </a:t>
            </a:r>
            <a:r>
              <a:rPr lang="en-US" sz="2200" b="0" cap="none" dirty="0" err="1"/>
              <a:t>dia</a:t>
            </a:r>
            <a:r>
              <a:rPr lang="en-US" sz="2200" b="0" cap="none" dirty="0"/>
              <a:t> </a:t>
            </a:r>
            <a:r>
              <a:rPr lang="en-US" sz="2200" b="0" cap="none" dirty="0" err="1"/>
              <a:t>naar</a:t>
            </a:r>
            <a:r>
              <a:rPr lang="en-US" sz="2200" b="0" cap="none" dirty="0"/>
              <a:t> de </a:t>
            </a:r>
            <a:r>
              <a:rPr lang="en-US" sz="2200" b="0" cap="none" dirty="0" err="1"/>
              <a:t>nieuwe</a:t>
            </a:r>
            <a:r>
              <a:rPr lang="en-US" sz="2200" b="0" cap="none" dirty="0"/>
              <a:t>.</a:t>
            </a:r>
            <a:r>
              <a:rPr lang="en-US" sz="2200" b="0" dirty="0"/>
              <a:t> </a:t>
            </a:r>
            <a:endParaRPr lang="en-US" sz="2200" b="0" dirty="0">
              <a:latin typeface="Segoe UI Historic" panose="020B0502040204020203" pitchFamily="34" charset="0"/>
              <a:ea typeface="Segoe UI Historic" panose="020B0502040204020203" pitchFamily="34" charset="0"/>
              <a:cs typeface="Segoe UI Historic" panose="020B0502040204020203" pitchFamily="34" charset="0"/>
            </a:endParaRPr>
          </a:p>
        </p:txBody>
      </p:sp>
      <p:grpSp>
        <p:nvGrpSpPr>
          <p:cNvPr id="22" name="Ovaal 110">
            <a:extLst>
              <a:ext uri="{FF2B5EF4-FFF2-40B4-BE49-F238E27FC236}">
                <a16:creationId xmlns:a16="http://schemas.microsoft.com/office/drawing/2014/main" id="{FA7B5C87-7C25-3945-AC79-86DEF09A1CEC}"/>
              </a:ext>
            </a:extLst>
          </p:cNvPr>
          <p:cNvGrpSpPr/>
          <p:nvPr userDrawn="1"/>
        </p:nvGrpSpPr>
        <p:grpSpPr>
          <a:xfrm>
            <a:off x="4287048" y="4350621"/>
            <a:ext cx="432798" cy="432798"/>
            <a:chOff x="-1" y="-1"/>
            <a:chExt cx="288002" cy="288002"/>
          </a:xfrm>
        </p:grpSpPr>
        <p:sp>
          <p:nvSpPr>
            <p:cNvPr id="23" name="Circle">
              <a:extLst>
                <a:ext uri="{FF2B5EF4-FFF2-40B4-BE49-F238E27FC236}">
                  <a16:creationId xmlns:a16="http://schemas.microsoft.com/office/drawing/2014/main" id="{83CA9F62-CBDF-CF4D-8356-2219DB6282E3}"/>
                </a:ext>
              </a:extLst>
            </p:cNvPr>
            <p:cNvSpPr/>
            <p:nvPr/>
          </p:nvSpPr>
          <p:spPr>
            <a:xfrm>
              <a:off x="-1" y="-1"/>
              <a:ext cx="288002" cy="288002"/>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4" name="A">
              <a:extLst>
                <a:ext uri="{FF2B5EF4-FFF2-40B4-BE49-F238E27FC236}">
                  <a16:creationId xmlns:a16="http://schemas.microsoft.com/office/drawing/2014/main" id="{55D92783-C632-C347-B5FE-D17EBD339FB2}"/>
                </a:ext>
              </a:extLst>
            </p:cNvPr>
            <p:cNvSpPr txBox="1"/>
            <p:nvPr/>
          </p:nvSpPr>
          <p:spPr>
            <a:xfrm>
              <a:off x="42177" y="85224"/>
              <a:ext cx="203646" cy="1175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rPr lang="en-US" sz="1400" dirty="0"/>
                <a:t>B</a:t>
              </a:r>
              <a:endParaRPr sz="1400" dirty="0"/>
            </a:p>
          </p:txBody>
        </p:sp>
      </p:grpSp>
      <p:grpSp>
        <p:nvGrpSpPr>
          <p:cNvPr id="25" name="Group 24">
            <a:extLst>
              <a:ext uri="{FF2B5EF4-FFF2-40B4-BE49-F238E27FC236}">
                <a16:creationId xmlns:a16="http://schemas.microsoft.com/office/drawing/2014/main" id="{4C4B3162-B85C-0F49-988D-1E9B91E5223F}"/>
              </a:ext>
            </a:extLst>
          </p:cNvPr>
          <p:cNvGrpSpPr/>
          <p:nvPr userDrawn="1"/>
        </p:nvGrpSpPr>
        <p:grpSpPr>
          <a:xfrm>
            <a:off x="4522059" y="739292"/>
            <a:ext cx="4526955" cy="3568638"/>
            <a:chOff x="9775011" y="2340981"/>
            <a:chExt cx="2924340" cy="2305283"/>
          </a:xfrm>
        </p:grpSpPr>
        <p:grpSp>
          <p:nvGrpSpPr>
            <p:cNvPr id="26" name="Afbeelding 140">
              <a:extLst>
                <a:ext uri="{FF2B5EF4-FFF2-40B4-BE49-F238E27FC236}">
                  <a16:creationId xmlns:a16="http://schemas.microsoft.com/office/drawing/2014/main" id="{600B7867-8725-C849-BA30-D6B64709FA42}"/>
                </a:ext>
              </a:extLst>
            </p:cNvPr>
            <p:cNvGrpSpPr/>
            <p:nvPr/>
          </p:nvGrpSpPr>
          <p:grpSpPr>
            <a:xfrm>
              <a:off x="9775011" y="2340981"/>
              <a:ext cx="2834064" cy="1544856"/>
              <a:chOff x="0" y="0"/>
              <a:chExt cx="2834063" cy="1544855"/>
            </a:xfrm>
          </p:grpSpPr>
          <p:pic>
            <p:nvPicPr>
              <p:cNvPr id="34" name="image5.jpeg" descr="image5.jpeg">
                <a:extLst>
                  <a:ext uri="{FF2B5EF4-FFF2-40B4-BE49-F238E27FC236}">
                    <a16:creationId xmlns:a16="http://schemas.microsoft.com/office/drawing/2014/main" id="{45EEE6B7-F5FB-D140-89AA-4E1B016331AF}"/>
                  </a:ext>
                </a:extLst>
              </p:cNvPr>
              <p:cNvPicPr>
                <a:picLocks noChangeAspect="1"/>
              </p:cNvPicPr>
              <p:nvPr/>
            </p:nvPicPr>
            <p:blipFill>
              <a:blip r:embed="rId4"/>
              <a:srcRect/>
              <a:stretch>
                <a:fillRect/>
              </a:stretch>
            </p:blipFill>
            <p:spPr>
              <a:xfrm>
                <a:off x="4762" y="4962"/>
                <a:ext cx="2824539" cy="1535131"/>
              </a:xfrm>
              <a:prstGeom prst="rect">
                <a:avLst/>
              </a:prstGeom>
              <a:ln w="12700" cap="flat">
                <a:noFill/>
                <a:miter lim="400000"/>
              </a:ln>
              <a:effectLst/>
            </p:spPr>
          </p:pic>
          <p:sp>
            <p:nvSpPr>
              <p:cNvPr id="35" name="Rectangle">
                <a:extLst>
                  <a:ext uri="{FF2B5EF4-FFF2-40B4-BE49-F238E27FC236}">
                    <a16:creationId xmlns:a16="http://schemas.microsoft.com/office/drawing/2014/main" id="{C65D47EF-AE97-EB47-97FC-87D6568D9655}"/>
                  </a:ext>
                </a:extLst>
              </p:cNvPr>
              <p:cNvSpPr/>
              <p:nvPr/>
            </p:nvSpPr>
            <p:spPr>
              <a:xfrm>
                <a:off x="0" y="0"/>
                <a:ext cx="2834064" cy="1544856"/>
              </a:xfrm>
              <a:prstGeom prst="rect">
                <a:avLst/>
              </a:prstGeom>
              <a:noFill/>
              <a:ln w="9525" cap="flat">
                <a:solidFill>
                  <a:srgbClr val="D1D3D4"/>
                </a:solidFill>
                <a:prstDash val="solid"/>
                <a:round/>
              </a:ln>
              <a:effectLst/>
            </p:spPr>
            <p:txBody>
              <a:bodyPr wrap="square" lIns="45719" tIns="45719" rIns="45719" bIns="45719" numCol="1" anchor="ctr">
                <a:noAutofit/>
              </a:bodyPr>
              <a:lstStyle/>
              <a:p>
                <a:endParaRPr/>
              </a:p>
            </p:txBody>
          </p:sp>
        </p:grpSp>
        <p:pic>
          <p:nvPicPr>
            <p:cNvPr id="27" name="Afbeelding 152" descr="Afbeelding 152">
              <a:extLst>
                <a:ext uri="{FF2B5EF4-FFF2-40B4-BE49-F238E27FC236}">
                  <a16:creationId xmlns:a16="http://schemas.microsoft.com/office/drawing/2014/main" id="{B4E7EDBC-06D4-1242-9201-A4BB21E489FC}"/>
                </a:ext>
              </a:extLst>
            </p:cNvPr>
            <p:cNvPicPr>
              <a:picLocks noChangeAspect="1"/>
            </p:cNvPicPr>
            <p:nvPr/>
          </p:nvPicPr>
          <p:blipFill>
            <a:blip r:embed="rId5"/>
            <a:stretch>
              <a:fillRect/>
            </a:stretch>
          </p:blipFill>
          <p:spPr>
            <a:xfrm>
              <a:off x="11391210" y="3390900"/>
              <a:ext cx="1308141" cy="1255364"/>
            </a:xfrm>
            <a:prstGeom prst="rect">
              <a:avLst/>
            </a:prstGeom>
            <a:ln w="15875">
              <a:solidFill>
                <a:srgbClr val="1FF624"/>
              </a:solidFill>
            </a:ln>
          </p:spPr>
        </p:pic>
        <p:grpSp>
          <p:nvGrpSpPr>
            <p:cNvPr id="28" name="Groep 13">
              <a:extLst>
                <a:ext uri="{FF2B5EF4-FFF2-40B4-BE49-F238E27FC236}">
                  <a16:creationId xmlns:a16="http://schemas.microsoft.com/office/drawing/2014/main" id="{5CC2250C-03CD-B243-9A59-BE25E04FD136}"/>
                </a:ext>
              </a:extLst>
            </p:cNvPr>
            <p:cNvGrpSpPr/>
            <p:nvPr/>
          </p:nvGrpSpPr>
          <p:grpSpPr>
            <a:xfrm>
              <a:off x="12070680" y="3927883"/>
              <a:ext cx="433399" cy="433399"/>
              <a:chOff x="0" y="0"/>
              <a:chExt cx="433398" cy="433398"/>
            </a:xfrm>
          </p:grpSpPr>
          <p:sp>
            <p:nvSpPr>
              <p:cNvPr id="32" name="Ovaal 154">
                <a:extLst>
                  <a:ext uri="{FF2B5EF4-FFF2-40B4-BE49-F238E27FC236}">
                    <a16:creationId xmlns:a16="http://schemas.microsoft.com/office/drawing/2014/main" id="{2D5F01EF-7832-B741-978D-679D230A565D}"/>
                  </a:ext>
                </a:extLst>
              </p:cNvPr>
              <p:cNvSpPr/>
              <p:nvPr/>
            </p:nvSpPr>
            <p:spPr>
              <a:xfrm>
                <a:off x="-1" y="-1"/>
                <a:ext cx="433400" cy="433400"/>
              </a:xfrm>
              <a:prstGeom prst="ellipse">
                <a:avLst/>
              </a:prstGeom>
              <a:solidFill>
                <a:srgbClr val="B7472A"/>
              </a:solidFill>
              <a:ln w="12700" cap="flat">
                <a:noFill/>
                <a:miter lim="400000"/>
              </a:ln>
              <a:effectLst/>
            </p:spPr>
            <p:txBody>
              <a:bodyPr wrap="square" lIns="45719" tIns="45719" rIns="45719" bIns="45719" numCol="1" anchor="ctr">
                <a:noAutofit/>
              </a:bodyPr>
              <a:lstStyle/>
              <a:p>
                <a:pPr algn="ctr">
                  <a:defRPr sz="2300">
                    <a:solidFill>
                      <a:srgbClr val="FFFFFF"/>
                    </a:solidFill>
                    <a:latin typeface="+mj-lt"/>
                    <a:ea typeface="+mj-ea"/>
                    <a:cs typeface="+mj-cs"/>
                    <a:sym typeface="Calibri"/>
                  </a:defRPr>
                </a:pPr>
                <a:endParaRPr/>
              </a:p>
            </p:txBody>
          </p:sp>
          <p:sp>
            <p:nvSpPr>
              <p:cNvPr id="33" name="Vermenigvuldigen 40">
                <a:extLst>
                  <a:ext uri="{FF2B5EF4-FFF2-40B4-BE49-F238E27FC236}">
                    <a16:creationId xmlns:a16="http://schemas.microsoft.com/office/drawing/2014/main" id="{34B0DF45-92EC-3F4A-B806-02D001ACB8FE}"/>
                  </a:ext>
                </a:extLst>
              </p:cNvPr>
              <p:cNvSpPr/>
              <p:nvPr/>
            </p:nvSpPr>
            <p:spPr>
              <a:xfrm>
                <a:off x="102798" y="103255"/>
                <a:ext cx="226885" cy="226886"/>
              </a:xfrm>
              <a:custGeom>
                <a:avLst/>
                <a:gdLst/>
                <a:ahLst/>
                <a:cxnLst>
                  <a:cxn ang="0">
                    <a:pos x="wd2" y="hd2"/>
                  </a:cxn>
                  <a:cxn ang="5400000">
                    <a:pos x="wd2" y="hd2"/>
                  </a:cxn>
                  <a:cxn ang="10800000">
                    <a:pos x="wd2" y="hd2"/>
                  </a:cxn>
                  <a:cxn ang="16200000">
                    <a:pos x="wd2" y="hd2"/>
                  </a:cxn>
                </a:cxnLst>
                <a:rect l="0" t="0" r="r" b="b"/>
                <a:pathLst>
                  <a:path w="21600" h="21600" extrusionOk="0">
                    <a:moveTo>
                      <a:pt x="0" y="1473"/>
                    </a:moveTo>
                    <a:lnTo>
                      <a:pt x="1473" y="0"/>
                    </a:lnTo>
                    <a:lnTo>
                      <a:pt x="10800" y="9327"/>
                    </a:lnTo>
                    <a:lnTo>
                      <a:pt x="20127" y="0"/>
                    </a:lnTo>
                    <a:lnTo>
                      <a:pt x="21600" y="1473"/>
                    </a:lnTo>
                    <a:lnTo>
                      <a:pt x="12273" y="10800"/>
                    </a:lnTo>
                    <a:lnTo>
                      <a:pt x="21600" y="20127"/>
                    </a:lnTo>
                    <a:lnTo>
                      <a:pt x="20127" y="21600"/>
                    </a:lnTo>
                    <a:lnTo>
                      <a:pt x="10800" y="12273"/>
                    </a:lnTo>
                    <a:lnTo>
                      <a:pt x="1473" y="21600"/>
                    </a:lnTo>
                    <a:lnTo>
                      <a:pt x="0" y="20127"/>
                    </a:lnTo>
                    <a:lnTo>
                      <a:pt x="9327" y="1080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300">
                    <a:solidFill>
                      <a:srgbClr val="FFFFFF"/>
                    </a:solidFill>
                    <a:latin typeface="+mj-lt"/>
                    <a:ea typeface="+mj-ea"/>
                    <a:cs typeface="+mj-cs"/>
                    <a:sym typeface="Calibri"/>
                  </a:defRPr>
                </a:pPr>
                <a:endParaRPr/>
              </a:p>
            </p:txBody>
          </p:sp>
        </p:grpSp>
        <p:grpSp>
          <p:nvGrpSpPr>
            <p:cNvPr id="29" name="Groep 157">
              <a:extLst>
                <a:ext uri="{FF2B5EF4-FFF2-40B4-BE49-F238E27FC236}">
                  <a16:creationId xmlns:a16="http://schemas.microsoft.com/office/drawing/2014/main" id="{6A09CC06-BBC7-B548-9B5F-257612A6F85E}"/>
                </a:ext>
              </a:extLst>
            </p:cNvPr>
            <p:cNvGrpSpPr/>
            <p:nvPr/>
          </p:nvGrpSpPr>
          <p:grpSpPr>
            <a:xfrm>
              <a:off x="10037505" y="2741651"/>
              <a:ext cx="135195" cy="135195"/>
              <a:chOff x="0" y="0"/>
              <a:chExt cx="135194" cy="135194"/>
            </a:xfrm>
          </p:grpSpPr>
          <p:sp>
            <p:nvSpPr>
              <p:cNvPr id="30" name="Ovaal 158">
                <a:extLst>
                  <a:ext uri="{FF2B5EF4-FFF2-40B4-BE49-F238E27FC236}">
                    <a16:creationId xmlns:a16="http://schemas.microsoft.com/office/drawing/2014/main" id="{2D9D6544-3AEF-ED48-983E-030DAF9C6D49}"/>
                  </a:ext>
                </a:extLst>
              </p:cNvPr>
              <p:cNvSpPr/>
              <p:nvPr/>
            </p:nvSpPr>
            <p:spPr>
              <a:xfrm>
                <a:off x="-1" y="-1"/>
                <a:ext cx="135196" cy="135196"/>
              </a:xfrm>
              <a:prstGeom prst="ellipse">
                <a:avLst/>
              </a:prstGeom>
              <a:solidFill>
                <a:srgbClr val="B7472A"/>
              </a:solidFill>
              <a:ln w="12700" cap="flat">
                <a:noFill/>
                <a:miter lim="400000"/>
              </a:ln>
              <a:effectLst/>
            </p:spPr>
            <p:txBody>
              <a:bodyPr wrap="square" lIns="45719" tIns="45719" rIns="45719" bIns="45719" numCol="1" anchor="ctr">
                <a:noAutofit/>
              </a:bodyPr>
              <a:lstStyle/>
              <a:p>
                <a:pPr algn="ctr">
                  <a:defRPr sz="2300">
                    <a:solidFill>
                      <a:srgbClr val="FFFFFF"/>
                    </a:solidFill>
                    <a:latin typeface="+mj-lt"/>
                    <a:ea typeface="+mj-ea"/>
                    <a:cs typeface="+mj-cs"/>
                    <a:sym typeface="Calibri"/>
                  </a:defRPr>
                </a:pPr>
                <a:endParaRPr/>
              </a:p>
            </p:txBody>
          </p:sp>
          <p:sp>
            <p:nvSpPr>
              <p:cNvPr id="31" name="Vermenigvuldigen 40">
                <a:extLst>
                  <a:ext uri="{FF2B5EF4-FFF2-40B4-BE49-F238E27FC236}">
                    <a16:creationId xmlns:a16="http://schemas.microsoft.com/office/drawing/2014/main" id="{6EE0EAC2-00CF-FC47-AD5F-07CB25815814}"/>
                  </a:ext>
                </a:extLst>
              </p:cNvPr>
              <p:cNvSpPr/>
              <p:nvPr/>
            </p:nvSpPr>
            <p:spPr>
              <a:xfrm>
                <a:off x="32067" y="32210"/>
                <a:ext cx="70774" cy="70774"/>
              </a:xfrm>
              <a:custGeom>
                <a:avLst/>
                <a:gdLst/>
                <a:ahLst/>
                <a:cxnLst>
                  <a:cxn ang="0">
                    <a:pos x="wd2" y="hd2"/>
                  </a:cxn>
                  <a:cxn ang="5400000">
                    <a:pos x="wd2" y="hd2"/>
                  </a:cxn>
                  <a:cxn ang="10800000">
                    <a:pos x="wd2" y="hd2"/>
                  </a:cxn>
                  <a:cxn ang="16200000">
                    <a:pos x="wd2" y="hd2"/>
                  </a:cxn>
                </a:cxnLst>
                <a:rect l="0" t="0" r="r" b="b"/>
                <a:pathLst>
                  <a:path w="21600" h="21600" extrusionOk="0">
                    <a:moveTo>
                      <a:pt x="0" y="1473"/>
                    </a:moveTo>
                    <a:lnTo>
                      <a:pt x="1473" y="0"/>
                    </a:lnTo>
                    <a:lnTo>
                      <a:pt x="10800" y="9327"/>
                    </a:lnTo>
                    <a:lnTo>
                      <a:pt x="20127" y="0"/>
                    </a:lnTo>
                    <a:lnTo>
                      <a:pt x="21600" y="1473"/>
                    </a:lnTo>
                    <a:lnTo>
                      <a:pt x="12273" y="10800"/>
                    </a:lnTo>
                    <a:lnTo>
                      <a:pt x="21600" y="20127"/>
                    </a:lnTo>
                    <a:lnTo>
                      <a:pt x="20127" y="21600"/>
                    </a:lnTo>
                    <a:lnTo>
                      <a:pt x="10800" y="12273"/>
                    </a:lnTo>
                    <a:lnTo>
                      <a:pt x="1473" y="21600"/>
                    </a:lnTo>
                    <a:lnTo>
                      <a:pt x="0" y="20127"/>
                    </a:lnTo>
                    <a:lnTo>
                      <a:pt x="9327" y="1080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300">
                    <a:solidFill>
                      <a:srgbClr val="FFFFFF"/>
                    </a:solidFill>
                    <a:latin typeface="+mj-lt"/>
                    <a:ea typeface="+mj-ea"/>
                    <a:cs typeface="+mj-cs"/>
                    <a:sym typeface="Calibri"/>
                  </a:defRPr>
                </a:pPr>
                <a:endParaRPr/>
              </a:p>
            </p:txBody>
          </p:sp>
        </p:grpSp>
      </p:grpSp>
    </p:spTree>
    <p:extLst>
      <p:ext uri="{BB962C8B-B14F-4D97-AF65-F5344CB8AC3E}">
        <p14:creationId xmlns:p14="http://schemas.microsoft.com/office/powerpoint/2010/main" val="205886312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reserve="1">
  <p:cSld name="4_START">
    <p:spTree>
      <p:nvGrpSpPr>
        <p:cNvPr id="1" name=""/>
        <p:cNvGrpSpPr/>
        <p:nvPr/>
      </p:nvGrpSpPr>
      <p:grpSpPr>
        <a:xfrm>
          <a:off x="0" y="0"/>
          <a:ext cx="0" cy="0"/>
          <a:chOff x="0" y="0"/>
          <a:chExt cx="0" cy="0"/>
        </a:xfrm>
      </p:grpSpPr>
      <p:sp>
        <p:nvSpPr>
          <p:cNvPr id="3097" name="DARKGREY"/>
          <p:cNvSpPr/>
          <p:nvPr/>
        </p:nvSpPr>
        <p:spPr>
          <a:xfrm>
            <a:off x="-1" y="0"/>
            <a:ext cx="59293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31" y="0"/>
                </a:lnTo>
                <a:lnTo>
                  <a:pt x="19202" y="457"/>
                </a:lnTo>
                <a:cubicBezTo>
                  <a:pt x="20739" y="3211"/>
                  <a:pt x="21600" y="6299"/>
                  <a:pt x="21600" y="9560"/>
                </a:cubicBezTo>
                <a:cubicBezTo>
                  <a:pt x="21600" y="13909"/>
                  <a:pt x="20069" y="17949"/>
                  <a:pt x="17447" y="21300"/>
                </a:cubicBezTo>
                <a:lnTo>
                  <a:pt x="17200" y="21600"/>
                </a:lnTo>
                <a:lnTo>
                  <a:pt x="0" y="21600"/>
                </a:lnTo>
                <a:close/>
              </a:path>
            </a:pathLst>
          </a:custGeom>
          <a:solidFill>
            <a:srgbClr val="211F26"/>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grpSp>
        <p:nvGrpSpPr>
          <p:cNvPr id="3111" name="P"/>
          <p:cNvGrpSpPr/>
          <p:nvPr/>
        </p:nvGrpSpPr>
        <p:grpSpPr>
          <a:xfrm>
            <a:off x="970648" y="720000"/>
            <a:ext cx="360002" cy="360000"/>
            <a:chOff x="0" y="0"/>
            <a:chExt cx="360000" cy="359999"/>
          </a:xfrm>
        </p:grpSpPr>
        <p:sp>
          <p:nvSpPr>
            <p:cNvPr id="3108" name="Rechthoekige driehoek 633"/>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3109" name="Rechthoek 634"/>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3110" name="Ovaal 635"/>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3136" name="HYPERLINK (WEBSITE)">
            <a:hlinkClick r:id="rId2"/>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142" name="Titel 1">
            <a:extLst>
              <a:ext uri="{FF2B5EF4-FFF2-40B4-BE49-F238E27FC236}">
                <a16:creationId xmlns:a16="http://schemas.microsoft.com/office/drawing/2014/main" id="{8447335A-3654-824F-96C8-1E3E46B11FB3}"/>
              </a:ext>
            </a:extLst>
          </p:cNvPr>
          <p:cNvSpPr txBox="1"/>
          <p:nvPr userDrawn="1"/>
        </p:nvSpPr>
        <p:spPr>
          <a:xfrm>
            <a:off x="1221297" y="1214469"/>
            <a:ext cx="5624672"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80000"/>
              </a:lnSpc>
              <a:defRPr sz="3000" b="1" cap="all">
                <a:solidFill>
                  <a:srgbClr val="FFFFFF"/>
                </a:solidFill>
                <a:latin typeface="Segoe UI"/>
                <a:ea typeface="Segoe UI"/>
                <a:cs typeface="Segoe UI"/>
                <a:sym typeface="Segoe UI"/>
              </a:defRPr>
            </a:pPr>
            <a:r>
              <a:t>Voordat </a:t>
            </a:r>
            <a:br/>
            <a:r>
              <a:t>je begint…</a:t>
            </a:r>
          </a:p>
        </p:txBody>
      </p:sp>
      <p:sp>
        <p:nvSpPr>
          <p:cNvPr id="36" name="Rechthoek 130">
            <a:extLst>
              <a:ext uri="{FF2B5EF4-FFF2-40B4-BE49-F238E27FC236}">
                <a16:creationId xmlns:a16="http://schemas.microsoft.com/office/drawing/2014/main" id="{F8338802-668E-A84A-8B78-E95C9C13B4E8}"/>
              </a:ext>
            </a:extLst>
          </p:cNvPr>
          <p:cNvSpPr/>
          <p:nvPr userDrawn="1"/>
        </p:nvSpPr>
        <p:spPr>
          <a:xfrm>
            <a:off x="4196849" y="484927"/>
            <a:ext cx="5124949" cy="6050515"/>
          </a:xfrm>
          <a:prstGeom prst="rect">
            <a:avLst/>
          </a:prstGeom>
          <a:solidFill>
            <a:srgbClr val="FFFFFF"/>
          </a:solidFill>
          <a:ln w="12700">
            <a:solidFill>
              <a:srgbClr val="EBECEC"/>
            </a:solidFill>
            <a:miter/>
          </a:ln>
        </p:spPr>
        <p:txBody>
          <a:bodyPr lIns="45719" rIns="45719" anchor="ctr"/>
          <a:lstStyle/>
          <a:p>
            <a:pPr algn="ctr">
              <a:defRPr>
                <a:solidFill>
                  <a:srgbClr val="FFFFFF"/>
                </a:solidFill>
                <a:latin typeface="+mj-lt"/>
                <a:ea typeface="+mj-ea"/>
                <a:cs typeface="+mj-cs"/>
                <a:sym typeface="Calibri"/>
              </a:defRPr>
            </a:pPr>
            <a:endParaRPr/>
          </a:p>
        </p:txBody>
      </p:sp>
      <p:sp>
        <p:nvSpPr>
          <p:cNvPr id="37" name="Rechthoek 135">
            <a:extLst>
              <a:ext uri="{FF2B5EF4-FFF2-40B4-BE49-F238E27FC236}">
                <a16:creationId xmlns:a16="http://schemas.microsoft.com/office/drawing/2014/main" id="{94B56352-5D44-9C47-9ABB-8522CCA02D64}"/>
              </a:ext>
            </a:extLst>
          </p:cNvPr>
          <p:cNvSpPr/>
          <p:nvPr userDrawn="1"/>
        </p:nvSpPr>
        <p:spPr>
          <a:xfrm>
            <a:off x="4198603" y="4559280"/>
            <a:ext cx="5123197" cy="1976162"/>
          </a:xfrm>
          <a:prstGeom prst="rect">
            <a:avLst/>
          </a:prstGeom>
          <a:blipFill>
            <a:blip r:embed="rId3"/>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38" name="Tekstvak 128">
            <a:extLst>
              <a:ext uri="{FF2B5EF4-FFF2-40B4-BE49-F238E27FC236}">
                <a16:creationId xmlns:a16="http://schemas.microsoft.com/office/drawing/2014/main" id="{FC67FED5-C6D9-7742-9634-1B7B7D40D705}"/>
              </a:ext>
            </a:extLst>
          </p:cNvPr>
          <p:cNvSpPr txBox="1"/>
          <p:nvPr userDrawn="1"/>
        </p:nvSpPr>
        <p:spPr>
          <a:xfrm>
            <a:off x="4630579" y="4841184"/>
            <a:ext cx="4474823" cy="1523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90000"/>
              </a:lnSpc>
              <a:defRPr sz="1400">
                <a:solidFill>
                  <a:srgbClr val="211F26"/>
                </a:solidFill>
                <a:latin typeface="Segoe UI"/>
                <a:ea typeface="Segoe UI"/>
                <a:cs typeface="Segoe UI"/>
                <a:sym typeface="Segoe UI"/>
              </a:defRPr>
            </a:pPr>
            <a:r>
              <a:rPr lang="en-US" sz="2200" dirty="0" err="1"/>
              <a:t>Klik</a:t>
            </a:r>
            <a:r>
              <a:rPr lang="en-US" sz="2200" dirty="0"/>
              <a:t> met </a:t>
            </a:r>
            <a:r>
              <a:rPr lang="en-US" sz="2200" dirty="0" err="1"/>
              <a:t>je</a:t>
            </a:r>
            <a:r>
              <a:rPr lang="en-US" sz="2200" dirty="0"/>
              <a:t> </a:t>
            </a:r>
            <a:r>
              <a:rPr lang="en-US" sz="2200" dirty="0" err="1"/>
              <a:t>rechter</a:t>
            </a:r>
            <a:r>
              <a:rPr lang="en-US" sz="2200" dirty="0"/>
              <a:t> </a:t>
            </a:r>
            <a:r>
              <a:rPr lang="en-US" sz="2200" dirty="0" err="1"/>
              <a:t>muisknop</a:t>
            </a:r>
            <a:r>
              <a:rPr lang="en-US" sz="2200" dirty="0"/>
              <a:t> op de </a:t>
            </a:r>
            <a:r>
              <a:rPr lang="en-US" sz="2200" dirty="0" err="1"/>
              <a:t>miniatuur</a:t>
            </a:r>
            <a:r>
              <a:rPr lang="en-US" sz="2200" dirty="0"/>
              <a:t> </a:t>
            </a:r>
            <a:r>
              <a:rPr lang="en-US" sz="2200" dirty="0" err="1"/>
              <a:t>weergave</a:t>
            </a:r>
            <a:r>
              <a:rPr lang="en-US" sz="2200" dirty="0"/>
              <a:t> van de </a:t>
            </a:r>
            <a:r>
              <a:rPr lang="en-US" sz="2200" dirty="0" err="1"/>
              <a:t>dia</a:t>
            </a:r>
            <a:r>
              <a:rPr lang="en-US" sz="2200" dirty="0"/>
              <a:t>, </a:t>
            </a:r>
            <a:r>
              <a:rPr lang="en-US" sz="2200" dirty="0" err="1"/>
              <a:t>aan</a:t>
            </a:r>
            <a:r>
              <a:rPr lang="en-US" sz="2200" dirty="0"/>
              <a:t> de </a:t>
            </a:r>
            <a:r>
              <a:rPr lang="en-US" sz="2200" dirty="0" err="1"/>
              <a:t>linkerkant</a:t>
            </a:r>
            <a:r>
              <a:rPr lang="en-US" sz="2200" dirty="0"/>
              <a:t> van het scherm. </a:t>
            </a:r>
            <a:br>
              <a:rPr lang="en-US" sz="2200" dirty="0"/>
            </a:br>
            <a:r>
              <a:rPr lang="en-US" sz="2200" dirty="0" err="1"/>
              <a:t>Klik</a:t>
            </a:r>
            <a:r>
              <a:rPr lang="en-US" sz="2200" dirty="0"/>
              <a:t> </a:t>
            </a:r>
            <a:r>
              <a:rPr lang="en-US" sz="2200" dirty="0" err="1"/>
              <a:t>dan</a:t>
            </a:r>
            <a:r>
              <a:rPr lang="en-US" sz="2200" dirty="0"/>
              <a:t> op </a:t>
            </a:r>
            <a:r>
              <a:rPr lang="en-US" sz="2200" b="1" cap="all" dirty="0"/>
              <a:t>‘</a:t>
            </a:r>
            <a:r>
              <a:rPr lang="en-US" sz="2200" b="1" cap="all" dirty="0" err="1"/>
              <a:t>Dia</a:t>
            </a:r>
            <a:r>
              <a:rPr lang="en-US" sz="2200" b="1" cap="all" dirty="0"/>
              <a:t> </a:t>
            </a:r>
            <a:r>
              <a:rPr lang="en-US" sz="2200" b="1" cap="all" dirty="0" err="1"/>
              <a:t>herstellen</a:t>
            </a:r>
            <a:r>
              <a:rPr lang="en-US" sz="2200" b="1" cap="all" dirty="0"/>
              <a:t>’ </a:t>
            </a:r>
            <a:r>
              <a:rPr lang="en-US" sz="2200" dirty="0"/>
              <a:t>om</a:t>
            </a:r>
            <a:br>
              <a:rPr lang="en-US" sz="2200" dirty="0"/>
            </a:br>
            <a:r>
              <a:rPr lang="en-US" sz="2200" dirty="0"/>
              <a:t>de </a:t>
            </a:r>
            <a:r>
              <a:rPr lang="en-US" sz="2200" dirty="0" err="1"/>
              <a:t>opmaak</a:t>
            </a:r>
            <a:r>
              <a:rPr lang="en-US" sz="2200" dirty="0"/>
              <a:t> van de </a:t>
            </a:r>
            <a:r>
              <a:rPr lang="en-US" sz="2200" dirty="0" err="1"/>
              <a:t>dia</a:t>
            </a:r>
            <a:r>
              <a:rPr lang="en-US" sz="2200" dirty="0"/>
              <a:t> </a:t>
            </a:r>
            <a:r>
              <a:rPr lang="en-US" sz="2200" dirty="0" err="1"/>
              <a:t>te</a:t>
            </a:r>
            <a:r>
              <a:rPr lang="en-US" sz="2200" dirty="0"/>
              <a:t> </a:t>
            </a:r>
            <a:r>
              <a:rPr lang="en-US" sz="2200" dirty="0" err="1"/>
              <a:t>herstellen</a:t>
            </a:r>
            <a:r>
              <a:rPr lang="en-US" sz="2200" dirty="0"/>
              <a:t>.</a:t>
            </a:r>
          </a:p>
        </p:txBody>
      </p:sp>
      <p:grpSp>
        <p:nvGrpSpPr>
          <p:cNvPr id="39" name="Ovaal 110">
            <a:extLst>
              <a:ext uri="{FF2B5EF4-FFF2-40B4-BE49-F238E27FC236}">
                <a16:creationId xmlns:a16="http://schemas.microsoft.com/office/drawing/2014/main" id="{0916A9B4-9F4C-2142-90A4-2F9F00DDBA7F}"/>
              </a:ext>
            </a:extLst>
          </p:cNvPr>
          <p:cNvGrpSpPr/>
          <p:nvPr userDrawn="1"/>
        </p:nvGrpSpPr>
        <p:grpSpPr>
          <a:xfrm>
            <a:off x="4287048" y="4350621"/>
            <a:ext cx="432798" cy="432798"/>
            <a:chOff x="-1" y="-1"/>
            <a:chExt cx="288002" cy="288002"/>
          </a:xfrm>
        </p:grpSpPr>
        <p:sp>
          <p:nvSpPr>
            <p:cNvPr id="40" name="Circle">
              <a:extLst>
                <a:ext uri="{FF2B5EF4-FFF2-40B4-BE49-F238E27FC236}">
                  <a16:creationId xmlns:a16="http://schemas.microsoft.com/office/drawing/2014/main" id="{5E4A7156-09E4-BE40-8E61-D59F5E2E4C2B}"/>
                </a:ext>
              </a:extLst>
            </p:cNvPr>
            <p:cNvSpPr/>
            <p:nvPr/>
          </p:nvSpPr>
          <p:spPr>
            <a:xfrm>
              <a:off x="-1" y="-1"/>
              <a:ext cx="288002" cy="288002"/>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41" name="A">
              <a:extLst>
                <a:ext uri="{FF2B5EF4-FFF2-40B4-BE49-F238E27FC236}">
                  <a16:creationId xmlns:a16="http://schemas.microsoft.com/office/drawing/2014/main" id="{FED8BBFE-B69C-A348-AF08-06A76D040880}"/>
                </a:ext>
              </a:extLst>
            </p:cNvPr>
            <p:cNvSpPr txBox="1"/>
            <p:nvPr userDrawn="1"/>
          </p:nvSpPr>
          <p:spPr>
            <a:xfrm>
              <a:off x="42177" y="85224"/>
              <a:ext cx="203646" cy="1175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rPr lang="en-US" sz="1400" dirty="0"/>
                <a:t>C</a:t>
              </a:r>
              <a:endParaRPr sz="1400" dirty="0"/>
            </a:p>
          </p:txBody>
        </p:sp>
      </p:grpSp>
      <p:grpSp>
        <p:nvGrpSpPr>
          <p:cNvPr id="42" name="Group 41">
            <a:extLst>
              <a:ext uri="{FF2B5EF4-FFF2-40B4-BE49-F238E27FC236}">
                <a16:creationId xmlns:a16="http://schemas.microsoft.com/office/drawing/2014/main" id="{234C4CD8-2F2E-1245-A0B8-2E920B71BF3F}"/>
              </a:ext>
            </a:extLst>
          </p:cNvPr>
          <p:cNvGrpSpPr/>
          <p:nvPr userDrawn="1"/>
        </p:nvGrpSpPr>
        <p:grpSpPr>
          <a:xfrm>
            <a:off x="4554440" y="749541"/>
            <a:ext cx="4439302" cy="3494010"/>
            <a:chOff x="9562456" y="2357128"/>
            <a:chExt cx="2903097" cy="2284920"/>
          </a:xfrm>
        </p:grpSpPr>
        <p:pic>
          <p:nvPicPr>
            <p:cNvPr id="43" name="Afbeelding 141" descr="Afbeelding 141">
              <a:extLst>
                <a:ext uri="{FF2B5EF4-FFF2-40B4-BE49-F238E27FC236}">
                  <a16:creationId xmlns:a16="http://schemas.microsoft.com/office/drawing/2014/main" id="{235A0423-A294-1344-9F14-34791BA87898}"/>
                </a:ext>
              </a:extLst>
            </p:cNvPr>
            <p:cNvPicPr>
              <a:picLocks noChangeAspect="1"/>
            </p:cNvPicPr>
            <p:nvPr/>
          </p:nvPicPr>
          <p:blipFill>
            <a:blip r:embed="rId4"/>
            <a:stretch>
              <a:fillRect/>
            </a:stretch>
          </p:blipFill>
          <p:spPr>
            <a:xfrm>
              <a:off x="9562456" y="2357128"/>
              <a:ext cx="2823100" cy="1534548"/>
            </a:xfrm>
            <a:prstGeom prst="rect">
              <a:avLst/>
            </a:prstGeom>
            <a:ln>
              <a:solidFill>
                <a:srgbClr val="D1D3D4"/>
              </a:solidFill>
            </a:ln>
          </p:spPr>
        </p:pic>
        <p:pic>
          <p:nvPicPr>
            <p:cNvPr id="44" name="Afbeelding 119" descr="Afbeelding 119">
              <a:extLst>
                <a:ext uri="{FF2B5EF4-FFF2-40B4-BE49-F238E27FC236}">
                  <a16:creationId xmlns:a16="http://schemas.microsoft.com/office/drawing/2014/main" id="{01CF6312-20EC-AE4B-B42A-1AC5A39E48C9}"/>
                </a:ext>
              </a:extLst>
            </p:cNvPr>
            <p:cNvPicPr>
              <a:picLocks noChangeAspect="1"/>
            </p:cNvPicPr>
            <p:nvPr/>
          </p:nvPicPr>
          <p:blipFill>
            <a:blip r:embed="rId5"/>
            <a:stretch>
              <a:fillRect/>
            </a:stretch>
          </p:blipFill>
          <p:spPr>
            <a:xfrm>
              <a:off x="11206805" y="3386683"/>
              <a:ext cx="1258748" cy="1255365"/>
            </a:xfrm>
            <a:prstGeom prst="rect">
              <a:avLst/>
            </a:prstGeom>
            <a:ln w="15875">
              <a:solidFill>
                <a:srgbClr val="1FF624"/>
              </a:solidFill>
            </a:ln>
          </p:spPr>
        </p:pic>
      </p:grpSp>
    </p:spTree>
    <p:extLst>
      <p:ext uri="{BB962C8B-B14F-4D97-AF65-F5344CB8AC3E}">
        <p14:creationId xmlns:p14="http://schemas.microsoft.com/office/powerpoint/2010/main" val="291015228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ekst (Blauw)">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E493D16D-3009-48A7-8CAE-D76DFD02422C}"/>
              </a:ext>
            </a:extLst>
          </p:cNvPr>
          <p:cNvSpPr/>
          <p:nvPr userDrawn="1"/>
        </p:nvSpPr>
        <p:spPr>
          <a:xfrm>
            <a:off x="-10750" y="0"/>
            <a:ext cx="122027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jdelijke aanduiding voor voettekst 4"/>
          <p:cNvSpPr>
            <a:spLocks noGrp="1"/>
          </p:cNvSpPr>
          <p:nvPr>
            <p:ph type="ftr" sz="quarter" idx="11"/>
          </p:nvPr>
        </p:nvSpPr>
        <p:spPr/>
        <p:txBody>
          <a:bodyPr/>
          <a:lstStyle>
            <a:lvl1pPr>
              <a:defRPr>
                <a:solidFill>
                  <a:schemeClr val="bg1"/>
                </a:solidFill>
              </a:defRPr>
            </a:lvl1pPr>
          </a:lstStyle>
          <a:p>
            <a:endParaRPr lang="nl-NL" dirty="0"/>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dirty="0">
                <a:solidFill>
                  <a:schemeClr val="accent2"/>
                </a:solidFill>
                <a:latin typeface="+mj-lt"/>
                <a:ea typeface="+mn-ea"/>
                <a:cs typeface="Calibri" panose="020F0502020204030204" pitchFamily="34" charset="0"/>
              </a:rPr>
              <a:t>Tekst (Blauw)</a:t>
            </a:r>
          </a:p>
        </p:txBody>
      </p:sp>
      <p:grpSp>
        <p:nvGrpSpPr>
          <p:cNvPr id="191" name="Instructie">
            <a:extLst>
              <a:ext uri="{FF2B5EF4-FFF2-40B4-BE49-F238E27FC236}">
                <a16:creationId xmlns:a16="http://schemas.microsoft.com/office/drawing/2014/main" id="{DD0AA823-8D5A-4E41-BB2F-3861A44F812B}"/>
              </a:ext>
            </a:extLst>
          </p:cNvPr>
          <p:cNvGrpSpPr/>
          <p:nvPr userDrawn="1"/>
        </p:nvGrpSpPr>
        <p:grpSpPr>
          <a:xfrm>
            <a:off x="-3666328" y="-99300"/>
            <a:ext cx="3391307" cy="7056601"/>
            <a:chOff x="-3666328" y="-99300"/>
            <a:chExt cx="3391307" cy="7056601"/>
          </a:xfrm>
        </p:grpSpPr>
        <p:sp>
          <p:nvSpPr>
            <p:cNvPr id="187" name="Rechthoek 186">
              <a:extLst>
                <a:ext uri="{FF2B5EF4-FFF2-40B4-BE49-F238E27FC236}">
                  <a16:creationId xmlns:a16="http://schemas.microsoft.com/office/drawing/2014/main" id="{B2B37861-4A43-4589-A0C8-82D592DCDD7A}"/>
                </a:ext>
              </a:extLst>
            </p:cNvPr>
            <p:cNvSpPr/>
            <p:nvPr userDrawn="1"/>
          </p:nvSpPr>
          <p:spPr>
            <a:xfrm>
              <a:off x="-3666328" y="-99300"/>
              <a:ext cx="3391307" cy="7056601"/>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1400" b="1" cap="all" baseline="0" dirty="0">
                <a:solidFill>
                  <a:schemeClr val="bg1"/>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FA1FD061-BB02-439F-A2F1-D1330A5AB2B3}"/>
                </a:ext>
              </a:extLst>
            </p:cNvPr>
            <p:cNvSpPr/>
            <p:nvPr userDrawn="1"/>
          </p:nvSpPr>
          <p:spPr>
            <a:xfrm>
              <a:off x="-3459892" y="1706891"/>
              <a:ext cx="3086600" cy="41484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1400" b="1" cap="all" baseline="0" dirty="0">
                <a:solidFill>
                  <a:schemeClr val="bg1"/>
                </a:solidFill>
                <a:latin typeface="Calibri" panose="020F0502020204030204" pitchFamily="34" charset="0"/>
                <a:cs typeface="Calibri" panose="020F0502020204030204" pitchFamily="34" charset="0"/>
              </a:endParaRPr>
            </a:p>
          </p:txBody>
        </p:sp>
        <p:sp>
          <p:nvSpPr>
            <p:cNvPr id="98" name="Rechthoek 97">
              <a:extLst>
                <a:ext uri="{FF2B5EF4-FFF2-40B4-BE49-F238E27FC236}">
                  <a16:creationId xmlns:a16="http://schemas.microsoft.com/office/drawing/2014/main" id="{F8917BB8-68B0-46E2-98BE-58C54955D349}"/>
                </a:ext>
              </a:extLst>
            </p:cNvPr>
            <p:cNvSpPr/>
            <p:nvPr userDrawn="1"/>
          </p:nvSpPr>
          <p:spPr>
            <a:xfrm>
              <a:off x="-3569165" y="39084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dirty="0">
                  <a:solidFill>
                    <a:srgbClr val="211F26"/>
                  </a:solidFill>
                  <a:latin typeface="Calibri" panose="020F0502020204030204" pitchFamily="34" charset="0"/>
                  <a:cs typeface="Calibri" panose="020F0502020204030204" pitchFamily="34" charset="0"/>
                </a:rPr>
                <a:t>Start</a:t>
              </a:r>
            </a:p>
          </p:txBody>
        </p:sp>
        <p:sp>
          <p:nvSpPr>
            <p:cNvPr id="99" name="Rechthoek 98">
              <a:extLst>
                <a:ext uri="{FF2B5EF4-FFF2-40B4-BE49-F238E27FC236}">
                  <a16:creationId xmlns:a16="http://schemas.microsoft.com/office/drawing/2014/main" id="{D3360812-CCC4-48DA-96EE-346C639D169A}"/>
                </a:ext>
              </a:extLst>
            </p:cNvPr>
            <p:cNvSpPr/>
            <p:nvPr userDrawn="1"/>
          </p:nvSpPr>
          <p:spPr>
            <a:xfrm>
              <a:off x="-3564166" y="55351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101" name="Groep 100">
              <a:extLst>
                <a:ext uri="{FF2B5EF4-FFF2-40B4-BE49-F238E27FC236}">
                  <a16:creationId xmlns:a16="http://schemas.microsoft.com/office/drawing/2014/main" id="{7A060690-451F-441D-9CF4-8633782714F8}"/>
                </a:ext>
              </a:extLst>
            </p:cNvPr>
            <p:cNvGrpSpPr/>
            <p:nvPr userDrawn="1"/>
          </p:nvGrpSpPr>
          <p:grpSpPr>
            <a:xfrm>
              <a:off x="-3315852" y="655360"/>
              <a:ext cx="137189" cy="108008"/>
              <a:chOff x="-3310843" y="700986"/>
              <a:chExt cx="182598" cy="143759"/>
            </a:xfrm>
          </p:grpSpPr>
          <p:grpSp>
            <p:nvGrpSpPr>
              <p:cNvPr id="164" name="Groep 163">
                <a:extLst>
                  <a:ext uri="{FF2B5EF4-FFF2-40B4-BE49-F238E27FC236}">
                    <a16:creationId xmlns:a16="http://schemas.microsoft.com/office/drawing/2014/main" id="{7B672554-F5BC-45E9-B6D7-76F304802E92}"/>
                  </a:ext>
                </a:extLst>
              </p:cNvPr>
              <p:cNvGrpSpPr/>
              <p:nvPr userDrawn="1"/>
            </p:nvGrpSpPr>
            <p:grpSpPr>
              <a:xfrm>
                <a:off x="-3310843" y="700986"/>
                <a:ext cx="182598" cy="143759"/>
                <a:chOff x="-3310843" y="700986"/>
                <a:chExt cx="182598" cy="143759"/>
              </a:xfrm>
            </p:grpSpPr>
            <p:cxnSp>
              <p:nvCxnSpPr>
                <p:cNvPr id="168" name="Rechte verbindingslijn 167">
                  <a:extLst>
                    <a:ext uri="{FF2B5EF4-FFF2-40B4-BE49-F238E27FC236}">
                      <a16:creationId xmlns:a16="http://schemas.microsoft.com/office/drawing/2014/main" id="{045CBAB6-FF33-4F9A-980A-CB6998CA830D}"/>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69" name="Rechte verbindingslijn 168">
                  <a:extLst>
                    <a:ext uri="{FF2B5EF4-FFF2-40B4-BE49-F238E27FC236}">
                      <a16:creationId xmlns:a16="http://schemas.microsoft.com/office/drawing/2014/main" id="{1C834C74-BC66-4CF4-B330-0EF6956173A5}"/>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70" name="Rechte verbindingslijn 169">
                  <a:extLst>
                    <a:ext uri="{FF2B5EF4-FFF2-40B4-BE49-F238E27FC236}">
                      <a16:creationId xmlns:a16="http://schemas.microsoft.com/office/drawing/2014/main" id="{52E7828C-8920-48E0-8582-4826AD3A17D3}"/>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71" name="Rechte verbindingslijn 170">
                  <a:extLst>
                    <a:ext uri="{FF2B5EF4-FFF2-40B4-BE49-F238E27FC236}">
                      <a16:creationId xmlns:a16="http://schemas.microsoft.com/office/drawing/2014/main" id="{F675862C-B37F-4C1C-8712-ADFB83F667DF}"/>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72" name="Rechte verbindingslijn 171">
                  <a:extLst>
                    <a:ext uri="{FF2B5EF4-FFF2-40B4-BE49-F238E27FC236}">
                      <a16:creationId xmlns:a16="http://schemas.microsoft.com/office/drawing/2014/main" id="{CB6BEE58-851D-4518-AAB6-2F57E0B35B3C}"/>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65" name="Groep 164">
                <a:extLst>
                  <a:ext uri="{FF2B5EF4-FFF2-40B4-BE49-F238E27FC236}">
                    <a16:creationId xmlns:a16="http://schemas.microsoft.com/office/drawing/2014/main" id="{7C55C29D-5657-475F-8762-A74483EB72EF}"/>
                  </a:ext>
                </a:extLst>
              </p:cNvPr>
              <p:cNvGrpSpPr/>
              <p:nvPr userDrawn="1"/>
            </p:nvGrpSpPr>
            <p:grpSpPr>
              <a:xfrm flipH="1">
                <a:off x="-3310774" y="735854"/>
                <a:ext cx="88801" cy="72568"/>
                <a:chOff x="-2091059" y="1395403"/>
                <a:chExt cx="157316" cy="128558"/>
              </a:xfrm>
            </p:grpSpPr>
            <p:sp>
              <p:nvSpPr>
                <p:cNvPr id="166" name="Rechthoek 165">
                  <a:extLst>
                    <a:ext uri="{FF2B5EF4-FFF2-40B4-BE49-F238E27FC236}">
                      <a16:creationId xmlns:a16="http://schemas.microsoft.com/office/drawing/2014/main" id="{380F0308-6916-4F4C-AC4A-9BD612EC65BA}"/>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67" name="Pijl: punthaak 166">
                  <a:extLst>
                    <a:ext uri="{FF2B5EF4-FFF2-40B4-BE49-F238E27FC236}">
                      <a16:creationId xmlns:a16="http://schemas.microsoft.com/office/drawing/2014/main" id="{F2B019C6-7EF6-4A0D-960A-61A8DAFCA16A}"/>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nvGrpSpPr>
            <p:cNvPr id="102" name="Groep 101">
              <a:extLst>
                <a:ext uri="{FF2B5EF4-FFF2-40B4-BE49-F238E27FC236}">
                  <a16:creationId xmlns:a16="http://schemas.microsoft.com/office/drawing/2014/main" id="{49FFF741-6626-4E46-992F-F201109EA893}"/>
                </a:ext>
              </a:extLst>
            </p:cNvPr>
            <p:cNvGrpSpPr/>
            <p:nvPr userDrawn="1"/>
          </p:nvGrpSpPr>
          <p:grpSpPr>
            <a:xfrm>
              <a:off x="-3558732" y="655360"/>
              <a:ext cx="137189" cy="108008"/>
              <a:chOff x="-3634116" y="700986"/>
              <a:chExt cx="182598" cy="143759"/>
            </a:xfrm>
          </p:grpSpPr>
          <p:grpSp>
            <p:nvGrpSpPr>
              <p:cNvPr id="155" name="Groep 154">
                <a:extLst>
                  <a:ext uri="{FF2B5EF4-FFF2-40B4-BE49-F238E27FC236}">
                    <a16:creationId xmlns:a16="http://schemas.microsoft.com/office/drawing/2014/main" id="{60B1E976-1FF7-4021-83D4-A63C5FD7CE2F}"/>
                  </a:ext>
                </a:extLst>
              </p:cNvPr>
              <p:cNvGrpSpPr/>
              <p:nvPr userDrawn="1"/>
            </p:nvGrpSpPr>
            <p:grpSpPr>
              <a:xfrm>
                <a:off x="-3634116" y="700986"/>
                <a:ext cx="182598" cy="143759"/>
                <a:chOff x="-3634116" y="700986"/>
                <a:chExt cx="182598" cy="143759"/>
              </a:xfrm>
            </p:grpSpPr>
            <p:cxnSp>
              <p:nvCxnSpPr>
                <p:cNvPr id="159" name="Rechte verbindingslijn 158">
                  <a:extLst>
                    <a:ext uri="{FF2B5EF4-FFF2-40B4-BE49-F238E27FC236}">
                      <a16:creationId xmlns:a16="http://schemas.microsoft.com/office/drawing/2014/main" id="{1BEA8FAF-3E2C-464C-9759-F7B64E8C51BA}"/>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60" name="Rechte verbindingslijn 159">
                  <a:extLst>
                    <a:ext uri="{FF2B5EF4-FFF2-40B4-BE49-F238E27FC236}">
                      <a16:creationId xmlns:a16="http://schemas.microsoft.com/office/drawing/2014/main" id="{A4ADA33F-7BBD-4530-A2A6-83A2768CE78B}"/>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61" name="Rechte verbindingslijn 160">
                  <a:extLst>
                    <a:ext uri="{FF2B5EF4-FFF2-40B4-BE49-F238E27FC236}">
                      <a16:creationId xmlns:a16="http://schemas.microsoft.com/office/drawing/2014/main" id="{D68CA2EE-7373-4FF8-921E-B026863F93D7}"/>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62" name="Rechte verbindingslijn 161">
                  <a:extLst>
                    <a:ext uri="{FF2B5EF4-FFF2-40B4-BE49-F238E27FC236}">
                      <a16:creationId xmlns:a16="http://schemas.microsoft.com/office/drawing/2014/main" id="{2AC30A59-F68A-4624-9D2F-4BF335112F5A}"/>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63" name="Rechte verbindingslijn 162">
                  <a:extLst>
                    <a:ext uri="{FF2B5EF4-FFF2-40B4-BE49-F238E27FC236}">
                      <a16:creationId xmlns:a16="http://schemas.microsoft.com/office/drawing/2014/main" id="{322A2E08-85F2-4C53-B0CF-EFBAE7117190}"/>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56" name="Groep 155">
                <a:extLst>
                  <a:ext uri="{FF2B5EF4-FFF2-40B4-BE49-F238E27FC236}">
                    <a16:creationId xmlns:a16="http://schemas.microsoft.com/office/drawing/2014/main" id="{94AE962E-3906-4BFD-B55E-97550DC5B1D2}"/>
                  </a:ext>
                </a:extLst>
              </p:cNvPr>
              <p:cNvGrpSpPr/>
              <p:nvPr userDrawn="1"/>
            </p:nvGrpSpPr>
            <p:grpSpPr>
              <a:xfrm>
                <a:off x="-3634047" y="735854"/>
                <a:ext cx="88801" cy="72568"/>
                <a:chOff x="-2091059" y="1395403"/>
                <a:chExt cx="157316" cy="128558"/>
              </a:xfrm>
            </p:grpSpPr>
            <p:sp>
              <p:nvSpPr>
                <p:cNvPr id="157" name="Rechthoek 156">
                  <a:extLst>
                    <a:ext uri="{FF2B5EF4-FFF2-40B4-BE49-F238E27FC236}">
                      <a16:creationId xmlns:a16="http://schemas.microsoft.com/office/drawing/2014/main" id="{E1D5D464-11EA-4B34-A90A-6824CC912B04}"/>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58" name="Pijl: punthaak 157">
                  <a:extLst>
                    <a:ext uri="{FF2B5EF4-FFF2-40B4-BE49-F238E27FC236}">
                      <a16:creationId xmlns:a16="http://schemas.microsoft.com/office/drawing/2014/main" id="{1928C266-55E3-4401-921C-A04F32B81469}"/>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cxnSp>
          <p:nvCxnSpPr>
            <p:cNvPr id="103" name="Rechte verbindingslijn 102">
              <a:extLst>
                <a:ext uri="{FF2B5EF4-FFF2-40B4-BE49-F238E27FC236}">
                  <a16:creationId xmlns:a16="http://schemas.microsoft.com/office/drawing/2014/main" id="{D73E12C1-2881-451F-AFFD-DB1C7C5D5D05}"/>
                </a:ext>
              </a:extLst>
            </p:cNvPr>
            <p:cNvCxnSpPr>
              <a:cxnSpLocks/>
            </p:cNvCxnSpPr>
            <p:nvPr userDrawn="1"/>
          </p:nvCxnSpPr>
          <p:spPr>
            <a:xfrm flipV="1">
              <a:off x="-3416243" y="507591"/>
              <a:ext cx="541275" cy="141564"/>
            </a:xfrm>
            <a:prstGeom prst="line">
              <a:avLst/>
            </a:prstGeom>
            <a:noFill/>
            <a:ln w="19050" cap="rnd" cmpd="sng" algn="ctr">
              <a:solidFill>
                <a:srgbClr val="0070C0"/>
              </a:solidFill>
              <a:prstDash val="solid"/>
              <a:headEnd type="oval"/>
            </a:ln>
            <a:effectLst/>
          </p:spPr>
        </p:cxnSp>
        <p:cxnSp>
          <p:nvCxnSpPr>
            <p:cNvPr id="104" name="Rechte verbindingslijn 103">
              <a:extLst>
                <a:ext uri="{FF2B5EF4-FFF2-40B4-BE49-F238E27FC236}">
                  <a16:creationId xmlns:a16="http://schemas.microsoft.com/office/drawing/2014/main" id="{0466995C-BE51-4AD1-A0A8-E2C215C8D73F}"/>
                </a:ext>
              </a:extLst>
            </p:cNvPr>
            <p:cNvCxnSpPr>
              <a:cxnSpLocks/>
            </p:cNvCxnSpPr>
            <p:nvPr userDrawn="1"/>
          </p:nvCxnSpPr>
          <p:spPr>
            <a:xfrm>
              <a:off x="-3178915" y="649155"/>
              <a:ext cx="299783" cy="179037"/>
            </a:xfrm>
            <a:prstGeom prst="line">
              <a:avLst/>
            </a:prstGeom>
            <a:noFill/>
            <a:ln w="19050" cap="rnd" cmpd="sng" algn="ctr">
              <a:solidFill>
                <a:srgbClr val="0070C0"/>
              </a:solidFill>
              <a:prstDash val="solid"/>
              <a:headEnd type="oval"/>
            </a:ln>
            <a:effectLst/>
          </p:spPr>
        </p:cxnSp>
        <p:grpSp>
          <p:nvGrpSpPr>
            <p:cNvPr id="105" name="Groep 104">
              <a:extLst>
                <a:ext uri="{FF2B5EF4-FFF2-40B4-BE49-F238E27FC236}">
                  <a16:creationId xmlns:a16="http://schemas.microsoft.com/office/drawing/2014/main" id="{9254EAAF-B154-4F4E-BAB3-48A95CD901D6}"/>
                </a:ext>
              </a:extLst>
            </p:cNvPr>
            <p:cNvGrpSpPr/>
            <p:nvPr userDrawn="1"/>
          </p:nvGrpSpPr>
          <p:grpSpPr>
            <a:xfrm>
              <a:off x="-2881745" y="392342"/>
              <a:ext cx="268738" cy="248381"/>
              <a:chOff x="-2721817" y="347336"/>
              <a:chExt cx="432805" cy="400021"/>
            </a:xfrm>
          </p:grpSpPr>
          <p:sp>
            <p:nvSpPr>
              <p:cNvPr id="144" name="Rechthoek 143">
                <a:extLst>
                  <a:ext uri="{FF2B5EF4-FFF2-40B4-BE49-F238E27FC236}">
                    <a16:creationId xmlns:a16="http://schemas.microsoft.com/office/drawing/2014/main" id="{04BC25E9-0E23-4617-BEB8-ACFC09E6806A}"/>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145" name="Groep 144">
                <a:extLst>
                  <a:ext uri="{FF2B5EF4-FFF2-40B4-BE49-F238E27FC236}">
                    <a16:creationId xmlns:a16="http://schemas.microsoft.com/office/drawing/2014/main" id="{093747A9-1632-4CD9-8ED3-B5F7E58D86D7}"/>
                  </a:ext>
                </a:extLst>
              </p:cNvPr>
              <p:cNvGrpSpPr/>
              <p:nvPr userDrawn="1"/>
            </p:nvGrpSpPr>
            <p:grpSpPr>
              <a:xfrm>
                <a:off x="-2652453" y="431583"/>
                <a:ext cx="294076" cy="231526"/>
                <a:chOff x="-3634116" y="700986"/>
                <a:chExt cx="182598" cy="143759"/>
              </a:xfrm>
            </p:grpSpPr>
            <p:grpSp>
              <p:nvGrpSpPr>
                <p:cNvPr id="146" name="Groep 145">
                  <a:extLst>
                    <a:ext uri="{FF2B5EF4-FFF2-40B4-BE49-F238E27FC236}">
                      <a16:creationId xmlns:a16="http://schemas.microsoft.com/office/drawing/2014/main" id="{6BD59034-2252-4091-AC08-F6D991F3D047}"/>
                    </a:ext>
                  </a:extLst>
                </p:cNvPr>
                <p:cNvGrpSpPr/>
                <p:nvPr userDrawn="1"/>
              </p:nvGrpSpPr>
              <p:grpSpPr>
                <a:xfrm>
                  <a:off x="-3634116" y="700986"/>
                  <a:ext cx="182598" cy="143759"/>
                  <a:chOff x="-3634116" y="700986"/>
                  <a:chExt cx="182598" cy="143759"/>
                </a:xfrm>
              </p:grpSpPr>
              <p:cxnSp>
                <p:nvCxnSpPr>
                  <p:cNvPr id="150" name="Rechte verbindingslijn 149">
                    <a:extLst>
                      <a:ext uri="{FF2B5EF4-FFF2-40B4-BE49-F238E27FC236}">
                        <a16:creationId xmlns:a16="http://schemas.microsoft.com/office/drawing/2014/main" id="{F6A8B755-CA75-4EE7-8CBD-ED8A0831B70D}"/>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51" name="Rechte verbindingslijn 150">
                    <a:extLst>
                      <a:ext uri="{FF2B5EF4-FFF2-40B4-BE49-F238E27FC236}">
                        <a16:creationId xmlns:a16="http://schemas.microsoft.com/office/drawing/2014/main" id="{25476DFD-4A1C-4264-B547-AAA703B1F089}"/>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52" name="Rechte verbindingslijn 151">
                    <a:extLst>
                      <a:ext uri="{FF2B5EF4-FFF2-40B4-BE49-F238E27FC236}">
                        <a16:creationId xmlns:a16="http://schemas.microsoft.com/office/drawing/2014/main" id="{E626545E-4A92-406A-B2D1-8DDAD43809CF}"/>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53" name="Rechte verbindingslijn 152">
                    <a:extLst>
                      <a:ext uri="{FF2B5EF4-FFF2-40B4-BE49-F238E27FC236}">
                        <a16:creationId xmlns:a16="http://schemas.microsoft.com/office/drawing/2014/main" id="{102C4F18-3E24-4D79-8CE9-AC28C2F235D6}"/>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54" name="Rechte verbindingslijn 153">
                    <a:extLst>
                      <a:ext uri="{FF2B5EF4-FFF2-40B4-BE49-F238E27FC236}">
                        <a16:creationId xmlns:a16="http://schemas.microsoft.com/office/drawing/2014/main" id="{E7350325-449F-4B92-8610-9793D5778235}"/>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47" name="Groep 146">
                  <a:extLst>
                    <a:ext uri="{FF2B5EF4-FFF2-40B4-BE49-F238E27FC236}">
                      <a16:creationId xmlns:a16="http://schemas.microsoft.com/office/drawing/2014/main" id="{526642B0-91F7-4769-96E3-53771BDC5752}"/>
                    </a:ext>
                  </a:extLst>
                </p:cNvPr>
                <p:cNvGrpSpPr/>
                <p:nvPr userDrawn="1"/>
              </p:nvGrpSpPr>
              <p:grpSpPr>
                <a:xfrm>
                  <a:off x="-3634047" y="735854"/>
                  <a:ext cx="88801" cy="72568"/>
                  <a:chOff x="-2091059" y="1395403"/>
                  <a:chExt cx="157316" cy="128558"/>
                </a:xfrm>
              </p:grpSpPr>
              <p:sp>
                <p:nvSpPr>
                  <p:cNvPr id="148" name="Rechthoek 147">
                    <a:extLst>
                      <a:ext uri="{FF2B5EF4-FFF2-40B4-BE49-F238E27FC236}">
                        <a16:creationId xmlns:a16="http://schemas.microsoft.com/office/drawing/2014/main" id="{92FA3DC5-CB7D-47AA-A1A1-463B9F7809E4}"/>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9" name="Pijl: punthaak 148">
                    <a:extLst>
                      <a:ext uri="{FF2B5EF4-FFF2-40B4-BE49-F238E27FC236}">
                        <a16:creationId xmlns:a16="http://schemas.microsoft.com/office/drawing/2014/main" id="{7E5E44C0-E1E5-4A1E-ADA0-699BD07FB1D7}"/>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06" name="Groep 105">
              <a:extLst>
                <a:ext uri="{FF2B5EF4-FFF2-40B4-BE49-F238E27FC236}">
                  <a16:creationId xmlns:a16="http://schemas.microsoft.com/office/drawing/2014/main" id="{A966E1F8-F6C7-47FB-BAC3-838955ED72BE}"/>
                </a:ext>
              </a:extLst>
            </p:cNvPr>
            <p:cNvGrpSpPr/>
            <p:nvPr userDrawn="1"/>
          </p:nvGrpSpPr>
          <p:grpSpPr>
            <a:xfrm>
              <a:off x="-2881745" y="701339"/>
              <a:ext cx="268738" cy="248381"/>
              <a:chOff x="-2721817" y="782525"/>
              <a:chExt cx="432805" cy="400021"/>
            </a:xfrm>
          </p:grpSpPr>
          <p:sp>
            <p:nvSpPr>
              <p:cNvPr id="133" name="Rechthoek 132">
                <a:extLst>
                  <a:ext uri="{FF2B5EF4-FFF2-40B4-BE49-F238E27FC236}">
                    <a16:creationId xmlns:a16="http://schemas.microsoft.com/office/drawing/2014/main" id="{F19C71BB-44E8-467B-938D-9A428F9B2398}"/>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134" name="Groep 133">
                <a:extLst>
                  <a:ext uri="{FF2B5EF4-FFF2-40B4-BE49-F238E27FC236}">
                    <a16:creationId xmlns:a16="http://schemas.microsoft.com/office/drawing/2014/main" id="{2A5EB412-1AD7-4002-B62B-B6CD497B68C0}"/>
                  </a:ext>
                </a:extLst>
              </p:cNvPr>
              <p:cNvGrpSpPr/>
              <p:nvPr userDrawn="1"/>
            </p:nvGrpSpPr>
            <p:grpSpPr>
              <a:xfrm>
                <a:off x="-2652453" y="866772"/>
                <a:ext cx="294076" cy="231526"/>
                <a:chOff x="-3310843" y="700986"/>
                <a:chExt cx="182598" cy="143759"/>
              </a:xfrm>
            </p:grpSpPr>
            <p:grpSp>
              <p:nvGrpSpPr>
                <p:cNvPr id="135" name="Groep 134">
                  <a:extLst>
                    <a:ext uri="{FF2B5EF4-FFF2-40B4-BE49-F238E27FC236}">
                      <a16:creationId xmlns:a16="http://schemas.microsoft.com/office/drawing/2014/main" id="{FD0B12AD-A4EF-4366-965F-DF712A3AA3D8}"/>
                    </a:ext>
                  </a:extLst>
                </p:cNvPr>
                <p:cNvGrpSpPr/>
                <p:nvPr userDrawn="1"/>
              </p:nvGrpSpPr>
              <p:grpSpPr>
                <a:xfrm>
                  <a:off x="-3310843" y="700986"/>
                  <a:ext cx="182598" cy="143759"/>
                  <a:chOff x="-3310843" y="700986"/>
                  <a:chExt cx="182598" cy="143759"/>
                </a:xfrm>
              </p:grpSpPr>
              <p:cxnSp>
                <p:nvCxnSpPr>
                  <p:cNvPr id="139" name="Rechte verbindingslijn 138">
                    <a:extLst>
                      <a:ext uri="{FF2B5EF4-FFF2-40B4-BE49-F238E27FC236}">
                        <a16:creationId xmlns:a16="http://schemas.microsoft.com/office/drawing/2014/main" id="{A6B66FDC-B7D9-47FB-9BEB-1496C1F0EF81}"/>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140" name="Rechte verbindingslijn 139">
                    <a:extLst>
                      <a:ext uri="{FF2B5EF4-FFF2-40B4-BE49-F238E27FC236}">
                        <a16:creationId xmlns:a16="http://schemas.microsoft.com/office/drawing/2014/main" id="{507349B6-B539-4219-A7CC-61C10C16DD38}"/>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41" name="Rechte verbindingslijn 140">
                    <a:extLst>
                      <a:ext uri="{FF2B5EF4-FFF2-40B4-BE49-F238E27FC236}">
                        <a16:creationId xmlns:a16="http://schemas.microsoft.com/office/drawing/2014/main" id="{3F05C7CA-97E6-42C2-85A6-7DE16AFA7489}"/>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42" name="Rechte verbindingslijn 141">
                    <a:extLst>
                      <a:ext uri="{FF2B5EF4-FFF2-40B4-BE49-F238E27FC236}">
                        <a16:creationId xmlns:a16="http://schemas.microsoft.com/office/drawing/2014/main" id="{EC169988-B295-4D42-B7E4-DDEF664BF52B}"/>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43" name="Rechte verbindingslijn 142">
                    <a:extLst>
                      <a:ext uri="{FF2B5EF4-FFF2-40B4-BE49-F238E27FC236}">
                        <a16:creationId xmlns:a16="http://schemas.microsoft.com/office/drawing/2014/main" id="{4B8B7A3E-C3F1-48D6-B28D-F18A9A8A6644}"/>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136" name="Groep 135">
                  <a:extLst>
                    <a:ext uri="{FF2B5EF4-FFF2-40B4-BE49-F238E27FC236}">
                      <a16:creationId xmlns:a16="http://schemas.microsoft.com/office/drawing/2014/main" id="{89669EDF-A09E-4EC4-8ACA-09E2011BD63A}"/>
                    </a:ext>
                  </a:extLst>
                </p:cNvPr>
                <p:cNvGrpSpPr/>
                <p:nvPr userDrawn="1"/>
              </p:nvGrpSpPr>
              <p:grpSpPr>
                <a:xfrm flipH="1">
                  <a:off x="-3310774" y="735854"/>
                  <a:ext cx="88801" cy="72568"/>
                  <a:chOff x="-2091059" y="1395403"/>
                  <a:chExt cx="157316" cy="128558"/>
                </a:xfrm>
              </p:grpSpPr>
              <p:sp>
                <p:nvSpPr>
                  <p:cNvPr id="137" name="Rechthoek 136">
                    <a:extLst>
                      <a:ext uri="{FF2B5EF4-FFF2-40B4-BE49-F238E27FC236}">
                        <a16:creationId xmlns:a16="http://schemas.microsoft.com/office/drawing/2014/main" id="{92406AAD-ACCE-4150-A7C0-02D20B9BBD3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8" name="Pijl: punthaak 137">
                    <a:extLst>
                      <a:ext uri="{FF2B5EF4-FFF2-40B4-BE49-F238E27FC236}">
                        <a16:creationId xmlns:a16="http://schemas.microsoft.com/office/drawing/2014/main" id="{79928A8B-FDD6-4520-BC70-679DABCF37C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
          <p:nvSpPr>
            <p:cNvPr id="107" name="Rechthoek 106">
              <a:extLst>
                <a:ext uri="{FF2B5EF4-FFF2-40B4-BE49-F238E27FC236}">
                  <a16:creationId xmlns:a16="http://schemas.microsoft.com/office/drawing/2014/main" id="{629A9652-A77B-491A-A6C8-6312E27EA1C8}"/>
                </a:ext>
              </a:extLst>
            </p:cNvPr>
            <p:cNvSpPr/>
            <p:nvPr userDrawn="1"/>
          </p:nvSpPr>
          <p:spPr>
            <a:xfrm>
              <a:off x="-2524885" y="444350"/>
              <a:ext cx="2052000" cy="14881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Inspringniveau verkleinen</a:t>
              </a:r>
            </a:p>
          </p:txBody>
        </p:sp>
        <p:sp>
          <p:nvSpPr>
            <p:cNvPr id="108" name="Rechthoek 107">
              <a:extLst>
                <a:ext uri="{FF2B5EF4-FFF2-40B4-BE49-F238E27FC236}">
                  <a16:creationId xmlns:a16="http://schemas.microsoft.com/office/drawing/2014/main" id="{133DB2FA-E35F-4B01-A40C-CBC9583F710E}"/>
                </a:ext>
              </a:extLst>
            </p:cNvPr>
            <p:cNvSpPr/>
            <p:nvPr userDrawn="1"/>
          </p:nvSpPr>
          <p:spPr>
            <a:xfrm>
              <a:off x="-2524885" y="751733"/>
              <a:ext cx="2052000" cy="1400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Inspringniveau vergroten</a:t>
              </a:r>
            </a:p>
          </p:txBody>
        </p:sp>
        <p:sp>
          <p:nvSpPr>
            <p:cNvPr id="118" name="Rechthoek 117">
              <a:extLst>
                <a:ext uri="{FF2B5EF4-FFF2-40B4-BE49-F238E27FC236}">
                  <a16:creationId xmlns:a16="http://schemas.microsoft.com/office/drawing/2014/main" id="{6B9C56C4-D29E-4224-BF20-49D9000384E4}"/>
                </a:ext>
              </a:extLst>
            </p:cNvPr>
            <p:cNvSpPr/>
            <p:nvPr userDrawn="1"/>
          </p:nvSpPr>
          <p:spPr>
            <a:xfrm>
              <a:off x="-3568057" y="1100088"/>
              <a:ext cx="3194764"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Gebruik, in de tab </a:t>
              </a:r>
              <a:r>
                <a:rPr kumimoji="0" lang="nl-NL" sz="1200" b="1"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lijstniveau knoppen</a:t>
              </a:r>
              <a:r>
                <a:rPr kumimoji="0" lang="nl-NL" sz="1200" b="0"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 zoals hierboven aangegeven, om een inspring-niveau te vergroten of verkleinen.</a:t>
              </a:r>
            </a:p>
          </p:txBody>
        </p:sp>
        <p:sp>
          <p:nvSpPr>
            <p:cNvPr id="119" name="Rechthoek 118">
              <a:extLst>
                <a:ext uri="{FF2B5EF4-FFF2-40B4-BE49-F238E27FC236}">
                  <a16:creationId xmlns:a16="http://schemas.microsoft.com/office/drawing/2014/main" id="{82133082-3FD4-429C-B385-2EE498CDD137}"/>
                </a:ext>
              </a:extLst>
            </p:cNvPr>
            <p:cNvSpPr/>
            <p:nvPr userDrawn="1"/>
          </p:nvSpPr>
          <p:spPr>
            <a:xfrm>
              <a:off x="-3568057" y="0"/>
              <a:ext cx="3194764" cy="252000"/>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400" b="1" cap="all" baseline="0" dirty="0">
                  <a:solidFill>
                    <a:schemeClr val="bg1"/>
                  </a:solidFill>
                  <a:latin typeface="Calibri" panose="020F0502020204030204" pitchFamily="34" charset="0"/>
                  <a:cs typeface="Calibri" panose="020F0502020204030204" pitchFamily="34" charset="0"/>
                </a:rPr>
                <a:t>Lijstniveaus gebruiken</a:t>
              </a:r>
            </a:p>
          </p:txBody>
        </p:sp>
        <p:grpSp>
          <p:nvGrpSpPr>
            <p:cNvPr id="130" name="Groep 129">
              <a:extLst>
                <a:ext uri="{FF2B5EF4-FFF2-40B4-BE49-F238E27FC236}">
                  <a16:creationId xmlns:a16="http://schemas.microsoft.com/office/drawing/2014/main" id="{242249C6-F612-46C4-83CD-38E7976F433C}"/>
                </a:ext>
              </a:extLst>
            </p:cNvPr>
            <p:cNvGrpSpPr/>
            <p:nvPr userDrawn="1"/>
          </p:nvGrpSpPr>
          <p:grpSpPr>
            <a:xfrm>
              <a:off x="-640848" y="5954564"/>
              <a:ext cx="267555" cy="267555"/>
              <a:chOff x="7881599" y="90188"/>
              <a:chExt cx="388279" cy="388279"/>
            </a:xfrm>
          </p:grpSpPr>
          <p:sp>
            <p:nvSpPr>
              <p:cNvPr id="131" name="Ovaal 130">
                <a:extLst>
                  <a:ext uri="{FF2B5EF4-FFF2-40B4-BE49-F238E27FC236}">
                    <a16:creationId xmlns:a16="http://schemas.microsoft.com/office/drawing/2014/main" id="{2321DC0C-40BB-4AC0-B161-0FBC5D5710B0}"/>
                  </a:ext>
                </a:extLst>
              </p:cNvPr>
              <p:cNvSpPr/>
              <p:nvPr userDrawn="1"/>
            </p:nvSpPr>
            <p:spPr>
              <a:xfrm>
                <a:off x="7908243" y="116832"/>
                <a:ext cx="334990" cy="3349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800" cap="all" baseline="0" dirty="0" err="1">
                  <a:solidFill>
                    <a:srgbClr val="211F26"/>
                  </a:solidFill>
                  <a:latin typeface="Calibri" panose="020F0502020204030204" pitchFamily="34" charset="0"/>
                  <a:cs typeface="Calibri" panose="020F0502020204030204" pitchFamily="34" charset="0"/>
                </a:endParaRPr>
              </a:p>
            </p:txBody>
          </p:sp>
          <p:sp>
            <p:nvSpPr>
              <p:cNvPr id="132" name="Graphic 163" descr="Informatie">
                <a:extLst>
                  <a:ext uri="{FF2B5EF4-FFF2-40B4-BE49-F238E27FC236}">
                    <a16:creationId xmlns:a16="http://schemas.microsoft.com/office/drawing/2014/main" id="{90777369-976D-4962-A956-A9FA408D82BC}"/>
                  </a:ext>
                </a:extLst>
              </p:cNvPr>
              <p:cNvSpPr/>
              <p:nvPr/>
            </p:nvSpPr>
            <p:spPr>
              <a:xfrm>
                <a:off x="7881599" y="90188"/>
                <a:ext cx="388279" cy="388279"/>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chemeClr val="tx1"/>
              </a:solidFill>
              <a:ln w="3770" cap="flat">
                <a:noFill/>
                <a:prstDash val="solid"/>
                <a:miter/>
              </a:ln>
            </p:spPr>
            <p:txBody>
              <a:bodyPr rtlCol="0" anchor="ctr"/>
              <a:lstStyle/>
              <a:p>
                <a:endParaRPr lang="nl-NL" sz="2000">
                  <a:solidFill>
                    <a:srgbClr val="211F26"/>
                  </a:solidFill>
                  <a:latin typeface="Calibri" panose="020F0502020204030204" pitchFamily="34" charset="0"/>
                  <a:cs typeface="Calibri" panose="020F0502020204030204" pitchFamily="34" charset="0"/>
                </a:endParaRPr>
              </a:p>
            </p:txBody>
          </p:sp>
        </p:grpSp>
        <p:grpSp>
          <p:nvGrpSpPr>
            <p:cNvPr id="190" name="Groep 189">
              <a:extLst>
                <a:ext uri="{FF2B5EF4-FFF2-40B4-BE49-F238E27FC236}">
                  <a16:creationId xmlns:a16="http://schemas.microsoft.com/office/drawing/2014/main" id="{2B10FA19-9B5C-4871-8461-FDBE4A115905}"/>
                </a:ext>
              </a:extLst>
            </p:cNvPr>
            <p:cNvGrpSpPr/>
            <p:nvPr userDrawn="1"/>
          </p:nvGrpSpPr>
          <p:grpSpPr>
            <a:xfrm>
              <a:off x="-3569165" y="1909857"/>
              <a:ext cx="3195872" cy="3742479"/>
              <a:chOff x="-3569165" y="1742767"/>
              <a:chExt cx="3195872" cy="3742479"/>
            </a:xfrm>
          </p:grpSpPr>
          <p:sp>
            <p:nvSpPr>
              <p:cNvPr id="100" name="Ovaal 99">
                <a:extLst>
                  <a:ext uri="{FF2B5EF4-FFF2-40B4-BE49-F238E27FC236}">
                    <a16:creationId xmlns:a16="http://schemas.microsoft.com/office/drawing/2014/main" id="{DF2436C1-C47A-49D6-9506-36846ED664FA}"/>
                  </a:ext>
                </a:extLst>
              </p:cNvPr>
              <p:cNvSpPr/>
              <p:nvPr userDrawn="1"/>
            </p:nvSpPr>
            <p:spPr>
              <a:xfrm>
                <a:off x="-3569165" y="1742767"/>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1</a:t>
                </a:r>
              </a:p>
            </p:txBody>
          </p:sp>
          <p:sp>
            <p:nvSpPr>
              <p:cNvPr id="109" name="Rechthoek 108">
                <a:extLst>
                  <a:ext uri="{FF2B5EF4-FFF2-40B4-BE49-F238E27FC236}">
                    <a16:creationId xmlns:a16="http://schemas.microsoft.com/office/drawing/2014/main" id="{BBA31DC8-64D7-4A6B-98B6-EDB41C20B924}"/>
                  </a:ext>
                </a:extLst>
              </p:cNvPr>
              <p:cNvSpPr/>
              <p:nvPr userDrawn="1"/>
            </p:nvSpPr>
            <p:spPr>
              <a:xfrm>
                <a:off x="-3203483" y="1744627"/>
                <a:ext cx="2830190" cy="255963"/>
              </a:xfrm>
              <a:prstGeom prst="rect">
                <a:avLst/>
              </a:prstGeom>
              <a:noFill/>
              <a:ln w="25400" cap="flat" cmpd="sng" algn="ctr">
                <a:noFill/>
                <a:prstDash val="solid"/>
              </a:ln>
              <a:effectLst/>
            </p:spPr>
            <p:txBody>
              <a:bodyPr lIns="0" tIns="0" rIns="0" bIns="0" rtlCol="0" anchor="ctr"/>
              <a:lstStyle/>
              <a:p>
                <a:pPr marL="285750" marR="0" lvl="0" indent="-285750" algn="l" defTabSz="719138" rtl="0" eaLnBrk="1" fontAlgn="auto" latinLnBrk="0" hangingPunct="1">
                  <a:lnSpc>
                    <a:spcPct val="100000"/>
                  </a:lnSpc>
                  <a:spcBef>
                    <a:spcPts val="300"/>
                  </a:spcBef>
                  <a:spcAft>
                    <a:spcPts val="600"/>
                  </a:spcAft>
                  <a:buClr>
                    <a:schemeClr val="bg1"/>
                  </a:buClr>
                  <a:buSzPct val="100000"/>
                  <a:buFont typeface="Wingdings" panose="05000000000000000000" pitchFamily="2" charset="2"/>
                  <a:buChar char="§"/>
                  <a:tabLst/>
                  <a:defRPr/>
                </a:pPr>
                <a:r>
                  <a:rPr lang="nl-NL" sz="1600" kern="1200" noProof="0" dirty="0">
                    <a:solidFill>
                      <a:schemeClr val="bg1"/>
                    </a:solidFill>
                    <a:latin typeface="+mn-lt"/>
                    <a:ea typeface="+mn-ea"/>
                    <a:cs typeface="+mn-cs"/>
                  </a:rPr>
                  <a:t>Bullets</a:t>
                </a:r>
              </a:p>
            </p:txBody>
          </p:sp>
          <p:sp>
            <p:nvSpPr>
              <p:cNvPr id="110" name="Ovaal 109">
                <a:extLst>
                  <a:ext uri="{FF2B5EF4-FFF2-40B4-BE49-F238E27FC236}">
                    <a16:creationId xmlns:a16="http://schemas.microsoft.com/office/drawing/2014/main" id="{BBB0FC32-91C3-4882-9916-106C48C36939}"/>
                  </a:ext>
                </a:extLst>
              </p:cNvPr>
              <p:cNvSpPr/>
              <p:nvPr userDrawn="1"/>
            </p:nvSpPr>
            <p:spPr>
              <a:xfrm>
                <a:off x="-3569165" y="2178116"/>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2</a:t>
                </a:r>
              </a:p>
            </p:txBody>
          </p:sp>
          <p:sp>
            <p:nvSpPr>
              <p:cNvPr id="111" name="Rechthoek 110">
                <a:extLst>
                  <a:ext uri="{FF2B5EF4-FFF2-40B4-BE49-F238E27FC236}">
                    <a16:creationId xmlns:a16="http://schemas.microsoft.com/office/drawing/2014/main" id="{4B63D42D-8D97-467A-B996-C8600B8D89C7}"/>
                  </a:ext>
                </a:extLst>
              </p:cNvPr>
              <p:cNvSpPr/>
              <p:nvPr userDrawn="1"/>
            </p:nvSpPr>
            <p:spPr>
              <a:xfrm>
                <a:off x="-3203483" y="2179744"/>
                <a:ext cx="2830190" cy="255963"/>
              </a:xfrm>
              <a:prstGeom prst="rect">
                <a:avLst/>
              </a:prstGeom>
              <a:noFill/>
              <a:ln w="25400" cap="flat" cmpd="sng" algn="ctr">
                <a:noFill/>
                <a:prstDash val="solid"/>
              </a:ln>
              <a:effectLst/>
            </p:spPr>
            <p:txBody>
              <a:bodyPr lIns="0" tIns="0" rIns="0" bIns="0" rtlCol="0" anchor="ctr"/>
              <a:lstStyle/>
              <a:p>
                <a:pPr marL="549275" marR="0" lvl="1" indent="-285750" algn="l" defTabSz="719138" rtl="0" eaLnBrk="1" fontAlgn="auto" latinLnBrk="0" hangingPunct="1">
                  <a:lnSpc>
                    <a:spcPct val="100000"/>
                  </a:lnSpc>
                  <a:spcBef>
                    <a:spcPts val="300"/>
                  </a:spcBef>
                  <a:spcAft>
                    <a:spcPts val="600"/>
                  </a:spcAft>
                  <a:buClr>
                    <a:schemeClr val="bg1"/>
                  </a:buClr>
                  <a:buSzPct val="100000"/>
                  <a:buFont typeface="Wingdings" panose="05000000000000000000" pitchFamily="2" charset="2"/>
                  <a:buChar char="§"/>
                  <a:tabLst/>
                  <a:defRPr/>
                </a:pPr>
                <a:r>
                  <a:rPr lang="nl-NL" sz="1600" i="0" kern="1200" noProof="0" dirty="0">
                    <a:solidFill>
                      <a:schemeClr val="bg1"/>
                    </a:solidFill>
                    <a:latin typeface="+mn-lt"/>
                    <a:ea typeface="+mn-ea"/>
                    <a:cs typeface="+mn-cs"/>
                  </a:rPr>
                  <a:t>Sub-bullets</a:t>
                </a:r>
              </a:p>
            </p:txBody>
          </p:sp>
          <p:sp>
            <p:nvSpPr>
              <p:cNvPr id="112" name="Ovaal 111">
                <a:extLst>
                  <a:ext uri="{FF2B5EF4-FFF2-40B4-BE49-F238E27FC236}">
                    <a16:creationId xmlns:a16="http://schemas.microsoft.com/office/drawing/2014/main" id="{FCB0A6AC-5E9C-4026-8B37-D64A9AECC187}"/>
                  </a:ext>
                </a:extLst>
              </p:cNvPr>
              <p:cNvSpPr/>
              <p:nvPr userDrawn="1"/>
            </p:nvSpPr>
            <p:spPr>
              <a:xfrm>
                <a:off x="-3569165" y="2613465"/>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3</a:t>
                </a:r>
              </a:p>
            </p:txBody>
          </p:sp>
          <p:sp>
            <p:nvSpPr>
              <p:cNvPr id="113" name="Rechthoek 112">
                <a:extLst>
                  <a:ext uri="{FF2B5EF4-FFF2-40B4-BE49-F238E27FC236}">
                    <a16:creationId xmlns:a16="http://schemas.microsoft.com/office/drawing/2014/main" id="{F6FEBDCA-3911-4952-9241-764104BBB978}"/>
                  </a:ext>
                </a:extLst>
              </p:cNvPr>
              <p:cNvSpPr/>
              <p:nvPr userDrawn="1"/>
            </p:nvSpPr>
            <p:spPr>
              <a:xfrm>
                <a:off x="-3203483" y="2614861"/>
                <a:ext cx="2830190" cy="255963"/>
              </a:xfrm>
              <a:prstGeom prst="rect">
                <a:avLst/>
              </a:prstGeom>
              <a:noFill/>
              <a:ln w="25400" cap="flat" cmpd="sng" algn="ctr">
                <a:noFill/>
                <a:prstDash val="solid"/>
              </a:ln>
              <a:effectLst/>
            </p:spPr>
            <p:txBody>
              <a:bodyPr lIns="0" tIns="0" rIns="0" bIns="0" rtlCol="0" anchor="ctr"/>
              <a:lstStyle/>
              <a:p>
                <a:pPr marL="0" lvl="2"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pPr>
                <a:r>
                  <a:rPr lang="nl-NL" sz="1600" i="0" kern="1200" dirty="0">
                    <a:solidFill>
                      <a:schemeClr val="bg1"/>
                    </a:solidFill>
                    <a:latin typeface="+mn-lt"/>
                    <a:ea typeface="+mn-ea"/>
                    <a:cs typeface="+mn-cs"/>
                  </a:rPr>
                  <a:t>Leestekst</a:t>
                </a:r>
              </a:p>
            </p:txBody>
          </p:sp>
          <p:sp>
            <p:nvSpPr>
              <p:cNvPr id="114" name="Ovaal 113">
                <a:extLst>
                  <a:ext uri="{FF2B5EF4-FFF2-40B4-BE49-F238E27FC236}">
                    <a16:creationId xmlns:a16="http://schemas.microsoft.com/office/drawing/2014/main" id="{00E42687-C1C5-487E-A436-4C1A7B165B0C}"/>
                  </a:ext>
                </a:extLst>
              </p:cNvPr>
              <p:cNvSpPr/>
              <p:nvPr userDrawn="1"/>
            </p:nvSpPr>
            <p:spPr>
              <a:xfrm>
                <a:off x="-3569165" y="3048814"/>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4</a:t>
                </a:r>
              </a:p>
            </p:txBody>
          </p:sp>
          <p:sp>
            <p:nvSpPr>
              <p:cNvPr id="115" name="Rechthoek 114">
                <a:extLst>
                  <a:ext uri="{FF2B5EF4-FFF2-40B4-BE49-F238E27FC236}">
                    <a16:creationId xmlns:a16="http://schemas.microsoft.com/office/drawing/2014/main" id="{17753513-1B9A-4614-AC90-9E71FDDBAD39}"/>
                  </a:ext>
                </a:extLst>
              </p:cNvPr>
              <p:cNvSpPr/>
              <p:nvPr userDrawn="1"/>
            </p:nvSpPr>
            <p:spPr>
              <a:xfrm>
                <a:off x="-3203483" y="3049978"/>
                <a:ext cx="2830190" cy="255963"/>
              </a:xfrm>
              <a:prstGeom prst="rect">
                <a:avLst/>
              </a:prstGeom>
              <a:noFill/>
              <a:ln w="25400" cap="flat" cmpd="sng" algn="ctr">
                <a:noFill/>
                <a:prstDash val="solid"/>
              </a:ln>
              <a:effectLst/>
            </p:spPr>
            <p:txBody>
              <a:bodyPr lIns="0" tIns="0" rIns="0" bIns="0" rtlCol="0" anchor="ctr"/>
              <a:lstStyle/>
              <a:p>
                <a:pPr marL="0" lvl="3" indent="0" algn="l" defTabSz="719138" rtl="0" eaLnBrk="1" latinLnBrk="0" hangingPunct="1">
                  <a:lnSpc>
                    <a:spcPct val="100000"/>
                  </a:lnSpc>
                  <a:spcBef>
                    <a:spcPts val="300"/>
                  </a:spcBef>
                  <a:spcAft>
                    <a:spcPts val="1200"/>
                  </a:spcAft>
                  <a:buFont typeface="Arial" panose="020B0604020202020204" pitchFamily="34" charset="0"/>
                  <a:buNone/>
                </a:pPr>
                <a:r>
                  <a:rPr lang="nl-NL" sz="2000" b="0" kern="1200" cap="none" spc="30" baseline="0" dirty="0">
                    <a:solidFill>
                      <a:schemeClr val="bg1"/>
                    </a:solidFill>
                    <a:latin typeface="+mj-lt"/>
                    <a:ea typeface="+mn-ea"/>
                    <a:cs typeface="Calibri" panose="020F0502020204030204" pitchFamily="34" charset="0"/>
                  </a:rPr>
                  <a:t>Subtitel</a:t>
                </a:r>
              </a:p>
            </p:txBody>
          </p:sp>
          <p:sp>
            <p:nvSpPr>
              <p:cNvPr id="116" name="Ovaal 115">
                <a:extLst>
                  <a:ext uri="{FF2B5EF4-FFF2-40B4-BE49-F238E27FC236}">
                    <a16:creationId xmlns:a16="http://schemas.microsoft.com/office/drawing/2014/main" id="{5A4B2879-49FB-444D-BBE7-94573D1D39AB}"/>
                  </a:ext>
                </a:extLst>
              </p:cNvPr>
              <p:cNvSpPr/>
              <p:nvPr userDrawn="1"/>
            </p:nvSpPr>
            <p:spPr>
              <a:xfrm>
                <a:off x="-3569165" y="3484163"/>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5</a:t>
                </a:r>
              </a:p>
            </p:txBody>
          </p:sp>
          <p:sp>
            <p:nvSpPr>
              <p:cNvPr id="117" name="Rechthoek 116">
                <a:extLst>
                  <a:ext uri="{FF2B5EF4-FFF2-40B4-BE49-F238E27FC236}">
                    <a16:creationId xmlns:a16="http://schemas.microsoft.com/office/drawing/2014/main" id="{639B0E13-EA92-441D-8B70-9ECA7FDB1416}"/>
                  </a:ext>
                </a:extLst>
              </p:cNvPr>
              <p:cNvSpPr/>
              <p:nvPr userDrawn="1"/>
            </p:nvSpPr>
            <p:spPr>
              <a:xfrm>
                <a:off x="-3203483" y="3485095"/>
                <a:ext cx="2830190" cy="255963"/>
              </a:xfrm>
              <a:prstGeom prst="rect">
                <a:avLst/>
              </a:prstGeom>
              <a:noFill/>
              <a:ln w="25400" cap="flat" cmpd="sng" algn="ctr">
                <a:noFill/>
                <a:prstDash val="solid"/>
              </a:ln>
              <a:effectLst/>
            </p:spPr>
            <p:txBody>
              <a:bodyPr lIns="0" tIns="0" rIns="0" bIns="0" rtlCol="0" anchor="ctr"/>
              <a:lstStyle/>
              <a:p>
                <a:pPr marL="263525" lvl="4" indent="-263525" algn="l" defTabSz="719138" rtl="0" eaLnBrk="1" latinLnBrk="0" hangingPunct="1">
                  <a:lnSpc>
                    <a:spcPct val="100000"/>
                  </a:lnSpc>
                  <a:spcBef>
                    <a:spcPts val="300"/>
                  </a:spcBef>
                  <a:spcAft>
                    <a:spcPts val="600"/>
                  </a:spcAft>
                  <a:buClr>
                    <a:schemeClr val="bg1"/>
                  </a:buClr>
                  <a:buFont typeface="+mj-lt"/>
                  <a:buAutoNum type="arabicPeriod"/>
                </a:pPr>
                <a:r>
                  <a:rPr lang="nl-NL" sz="1600" i="0" kern="1200" dirty="0">
                    <a:solidFill>
                      <a:schemeClr val="bg1"/>
                    </a:solidFill>
                    <a:latin typeface="+mn-lt"/>
                    <a:ea typeface="+mn-ea"/>
                    <a:cs typeface="+mn-cs"/>
                  </a:rPr>
                  <a:t>Numerieke bullets</a:t>
                </a:r>
              </a:p>
            </p:txBody>
          </p:sp>
          <p:sp>
            <p:nvSpPr>
              <p:cNvPr id="121" name="Ovaal 120">
                <a:extLst>
                  <a:ext uri="{FF2B5EF4-FFF2-40B4-BE49-F238E27FC236}">
                    <a16:creationId xmlns:a16="http://schemas.microsoft.com/office/drawing/2014/main" id="{F37D0E66-2551-43BD-AE3B-BDF457420335}"/>
                  </a:ext>
                </a:extLst>
              </p:cNvPr>
              <p:cNvSpPr/>
              <p:nvPr userDrawn="1"/>
            </p:nvSpPr>
            <p:spPr>
              <a:xfrm>
                <a:off x="-3569165" y="3919512"/>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6</a:t>
                </a:r>
              </a:p>
            </p:txBody>
          </p:sp>
          <p:sp>
            <p:nvSpPr>
              <p:cNvPr id="122" name="Rechthoek 121">
                <a:extLst>
                  <a:ext uri="{FF2B5EF4-FFF2-40B4-BE49-F238E27FC236}">
                    <a16:creationId xmlns:a16="http://schemas.microsoft.com/office/drawing/2014/main" id="{70C7E0A3-DDB6-43F6-9D20-F53F14E65EFB}"/>
                  </a:ext>
                </a:extLst>
              </p:cNvPr>
              <p:cNvSpPr/>
              <p:nvPr userDrawn="1"/>
            </p:nvSpPr>
            <p:spPr>
              <a:xfrm>
                <a:off x="-3203483" y="3920212"/>
                <a:ext cx="2830190" cy="255963"/>
              </a:xfrm>
              <a:prstGeom prst="rect">
                <a:avLst/>
              </a:prstGeom>
              <a:noFill/>
              <a:ln w="25400" cap="flat" cmpd="sng" algn="ctr">
                <a:noFill/>
                <a:prstDash val="solid"/>
              </a:ln>
              <a:effectLst/>
            </p:spPr>
            <p:txBody>
              <a:bodyPr lIns="0" tIns="0" rIns="0" bIns="0" rtlCol="0" anchor="ctr"/>
              <a:lstStyle/>
              <a:p>
                <a:pPr marL="538163" lvl="5" indent="-274638" algn="l" defTabSz="914400" rtl="0" eaLnBrk="1" latinLnBrk="0" hangingPunct="1">
                  <a:lnSpc>
                    <a:spcPct val="100000"/>
                  </a:lnSpc>
                  <a:spcBef>
                    <a:spcPts val="300"/>
                  </a:spcBef>
                  <a:spcAft>
                    <a:spcPts val="600"/>
                  </a:spcAft>
                  <a:buClr>
                    <a:schemeClr val="bg1"/>
                  </a:buClr>
                  <a:buFont typeface="+mj-lt"/>
                  <a:buAutoNum type="alphaLcPeriod"/>
                </a:pPr>
                <a:r>
                  <a:rPr lang="nl-NL" sz="1600" b="0" i="0" kern="1200" dirty="0">
                    <a:solidFill>
                      <a:schemeClr val="bg1"/>
                    </a:solidFill>
                    <a:latin typeface="+mn-lt"/>
                    <a:ea typeface="+mn-ea"/>
                    <a:cs typeface="+mn-cs"/>
                  </a:rPr>
                  <a:t># Abc</a:t>
                </a:r>
              </a:p>
            </p:txBody>
          </p:sp>
          <p:sp>
            <p:nvSpPr>
              <p:cNvPr id="123" name="Ovaal 122">
                <a:extLst>
                  <a:ext uri="{FF2B5EF4-FFF2-40B4-BE49-F238E27FC236}">
                    <a16:creationId xmlns:a16="http://schemas.microsoft.com/office/drawing/2014/main" id="{757286FC-7EC2-47DD-B771-B0FD869E0835}"/>
                  </a:ext>
                </a:extLst>
              </p:cNvPr>
              <p:cNvSpPr/>
              <p:nvPr userDrawn="1"/>
            </p:nvSpPr>
            <p:spPr>
              <a:xfrm>
                <a:off x="-3569165" y="4354861"/>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7</a:t>
                </a:r>
              </a:p>
            </p:txBody>
          </p:sp>
          <p:sp>
            <p:nvSpPr>
              <p:cNvPr id="124" name="Rechthoek 123">
                <a:extLst>
                  <a:ext uri="{FF2B5EF4-FFF2-40B4-BE49-F238E27FC236}">
                    <a16:creationId xmlns:a16="http://schemas.microsoft.com/office/drawing/2014/main" id="{2DD11406-E354-45BE-AFD9-A5B87A99667E}"/>
                  </a:ext>
                </a:extLst>
              </p:cNvPr>
              <p:cNvSpPr/>
              <p:nvPr userDrawn="1"/>
            </p:nvSpPr>
            <p:spPr>
              <a:xfrm>
                <a:off x="-3203483" y="4355329"/>
                <a:ext cx="2830190" cy="255963"/>
              </a:xfrm>
              <a:prstGeom prst="rect">
                <a:avLst/>
              </a:prstGeom>
              <a:noFill/>
              <a:ln w="25400" cap="flat" cmpd="sng" algn="ctr">
                <a:noFill/>
                <a:prstDash val="solid"/>
              </a:ln>
              <a:effectLst/>
            </p:spPr>
            <p:txBody>
              <a:bodyPr lIns="0" tIns="0" rIns="0" bIns="0" rtlCol="0" anchor="ctr"/>
              <a:lstStyle/>
              <a:p>
                <a:pPr marL="549275" lvl="6" indent="-285750" algn="l" defTabSz="914400" rtl="0" eaLnBrk="1" latinLnBrk="0" hangingPunct="1">
                  <a:lnSpc>
                    <a:spcPct val="100000"/>
                  </a:lnSpc>
                  <a:spcBef>
                    <a:spcPts val="300"/>
                  </a:spcBef>
                  <a:spcAft>
                    <a:spcPts val="600"/>
                  </a:spcAft>
                  <a:buClr>
                    <a:schemeClr val="bg1"/>
                  </a:buClr>
                  <a:buFont typeface="Wingdings" panose="05000000000000000000" pitchFamily="2" charset="2"/>
                  <a:buChar char="§"/>
                </a:pPr>
                <a:r>
                  <a:rPr lang="nl-NL" sz="1600" b="0" i="0" kern="1200" dirty="0">
                    <a:solidFill>
                      <a:schemeClr val="bg1"/>
                    </a:solidFill>
                    <a:latin typeface="+mn-lt"/>
                    <a:ea typeface="+mn-ea"/>
                    <a:cs typeface="+mn-cs"/>
                  </a:rPr>
                  <a:t># Bullets</a:t>
                </a:r>
              </a:p>
            </p:txBody>
          </p:sp>
          <p:sp>
            <p:nvSpPr>
              <p:cNvPr id="125" name="Ovaal 124">
                <a:extLst>
                  <a:ext uri="{FF2B5EF4-FFF2-40B4-BE49-F238E27FC236}">
                    <a16:creationId xmlns:a16="http://schemas.microsoft.com/office/drawing/2014/main" id="{3854B89C-70F8-4D39-9E96-7327CFD306A1}"/>
                  </a:ext>
                </a:extLst>
              </p:cNvPr>
              <p:cNvSpPr/>
              <p:nvPr userDrawn="1"/>
            </p:nvSpPr>
            <p:spPr>
              <a:xfrm>
                <a:off x="-3569165" y="4790210"/>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8</a:t>
                </a:r>
              </a:p>
            </p:txBody>
          </p:sp>
          <p:sp>
            <p:nvSpPr>
              <p:cNvPr id="126" name="Rechthoek 125">
                <a:extLst>
                  <a:ext uri="{FF2B5EF4-FFF2-40B4-BE49-F238E27FC236}">
                    <a16:creationId xmlns:a16="http://schemas.microsoft.com/office/drawing/2014/main" id="{7FC4BBE7-0ED6-4C3D-B50B-C4091B0B3C00}"/>
                  </a:ext>
                </a:extLst>
              </p:cNvPr>
              <p:cNvSpPr/>
              <p:nvPr userDrawn="1"/>
            </p:nvSpPr>
            <p:spPr>
              <a:xfrm>
                <a:off x="-3203483" y="4790446"/>
                <a:ext cx="2830190" cy="255963"/>
              </a:xfrm>
              <a:prstGeom prst="rect">
                <a:avLst/>
              </a:prstGeom>
              <a:noFill/>
              <a:ln w="25400" cap="flat" cmpd="sng" algn="ctr">
                <a:noFill/>
                <a:prstDash val="solid"/>
              </a:ln>
              <a:effectLst/>
            </p:spPr>
            <p:txBody>
              <a:bodyPr lIns="0" tIns="0" rIns="0" bIns="0" rtlCol="0" anchor="ctr"/>
              <a:lstStyle/>
              <a:p>
                <a:pPr marL="0" lvl="7" indent="0" algn="l" defTabSz="914400" rtl="0" eaLnBrk="1" latinLnBrk="0" hangingPunct="1">
                  <a:lnSpc>
                    <a:spcPct val="90000"/>
                  </a:lnSpc>
                  <a:spcBef>
                    <a:spcPts val="300"/>
                  </a:spcBef>
                  <a:spcAft>
                    <a:spcPts val="600"/>
                  </a:spcAft>
                  <a:buFont typeface="Arial" panose="020B0604020202020204" pitchFamily="34" charset="0"/>
                  <a:buNone/>
                </a:pPr>
                <a:r>
                  <a:rPr lang="nl-NL" sz="1600" i="1" kern="1200" dirty="0">
                    <a:solidFill>
                      <a:schemeClr val="bg1"/>
                    </a:solidFill>
                    <a:latin typeface="+mn-lt"/>
                    <a:ea typeface="+mn-ea"/>
                    <a:cs typeface="+mn-cs"/>
                  </a:rPr>
                  <a:t>Cursief</a:t>
                </a:r>
              </a:p>
            </p:txBody>
          </p:sp>
          <p:sp>
            <p:nvSpPr>
              <p:cNvPr id="127" name="Ovaal 126">
                <a:extLst>
                  <a:ext uri="{FF2B5EF4-FFF2-40B4-BE49-F238E27FC236}">
                    <a16:creationId xmlns:a16="http://schemas.microsoft.com/office/drawing/2014/main" id="{9D861955-B449-455E-A8F3-11DE31DAA0B8}"/>
                  </a:ext>
                </a:extLst>
              </p:cNvPr>
              <p:cNvSpPr/>
              <p:nvPr userDrawn="1"/>
            </p:nvSpPr>
            <p:spPr>
              <a:xfrm>
                <a:off x="-3569165" y="5225563"/>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9</a:t>
                </a:r>
              </a:p>
            </p:txBody>
          </p:sp>
          <p:sp>
            <p:nvSpPr>
              <p:cNvPr id="128" name="Rechthoek 127">
                <a:extLst>
                  <a:ext uri="{FF2B5EF4-FFF2-40B4-BE49-F238E27FC236}">
                    <a16:creationId xmlns:a16="http://schemas.microsoft.com/office/drawing/2014/main" id="{A8801811-8C59-44FC-A97D-092D2E7072A4}"/>
                  </a:ext>
                </a:extLst>
              </p:cNvPr>
              <p:cNvSpPr/>
              <p:nvPr userDrawn="1"/>
            </p:nvSpPr>
            <p:spPr>
              <a:xfrm>
                <a:off x="-3203483" y="5225562"/>
                <a:ext cx="2830190" cy="255963"/>
              </a:xfrm>
              <a:prstGeom prst="rect">
                <a:avLst/>
              </a:prstGeom>
              <a:noFill/>
              <a:ln w="25400" cap="flat" cmpd="sng" algn="ctr">
                <a:noFill/>
                <a:prstDash val="solid"/>
              </a:ln>
              <a:effectLst/>
            </p:spPr>
            <p:txBody>
              <a:bodyPr lIns="0" tIns="0" rIns="0" bIns="0" rtlCol="0" anchor="ctr"/>
              <a:lstStyle/>
              <a:p>
                <a:pPr marL="0" lvl="8" indent="0" algn="l" defTabSz="914400" rtl="0" eaLnBrk="1" latinLnBrk="0" hangingPunct="1">
                  <a:lnSpc>
                    <a:spcPct val="100000"/>
                  </a:lnSpc>
                  <a:spcBef>
                    <a:spcPts val="300"/>
                  </a:spcBef>
                  <a:spcAft>
                    <a:spcPts val="1200"/>
                  </a:spcAft>
                  <a:buFont typeface="Arial" panose="020B0604020202020204" pitchFamily="34" charset="0"/>
                  <a:buNone/>
                </a:pPr>
                <a:r>
                  <a:rPr lang="nl-NL" sz="2000" b="0" kern="1200" dirty="0">
                    <a:solidFill>
                      <a:schemeClr val="bg1"/>
                    </a:solidFill>
                    <a:latin typeface="+mj-lt"/>
                    <a:ea typeface="+mn-ea"/>
                    <a:cs typeface="+mn-cs"/>
                  </a:rPr>
                  <a:t>Alt. Subtitel</a:t>
                </a:r>
              </a:p>
            </p:txBody>
          </p:sp>
        </p:grpSp>
        <p:sp>
          <p:nvSpPr>
            <p:cNvPr id="186" name="Rechthoek 185">
              <a:extLst>
                <a:ext uri="{FF2B5EF4-FFF2-40B4-BE49-F238E27FC236}">
                  <a16:creationId xmlns:a16="http://schemas.microsoft.com/office/drawing/2014/main" id="{A2E99DBD-BE09-44C5-8AAC-563140A35224}"/>
                </a:ext>
              </a:extLst>
            </p:cNvPr>
            <p:cNvSpPr/>
            <p:nvPr userDrawn="1"/>
          </p:nvSpPr>
          <p:spPr>
            <a:xfrm>
              <a:off x="-3568057" y="6175639"/>
              <a:ext cx="3194764" cy="68236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1"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MEER WETEN?</a:t>
              </a:r>
              <a:br>
                <a:rPr kumimoji="0" lang="nl-NL" sz="1200" b="0"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Ga naar de instructie dia ‘</a:t>
              </a:r>
              <a:r>
                <a:rPr kumimoji="0" lang="nl-NL" sz="1200" b="1"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YouTube links</a:t>
              </a:r>
              <a:r>
                <a:rPr kumimoji="0" lang="nl-NL" sz="1200" b="0"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 open deze in de ‘</a:t>
              </a:r>
              <a:r>
                <a:rPr kumimoji="0" lang="nl-NL" sz="1200" b="1"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Diavoorstelling</a:t>
              </a:r>
              <a:r>
                <a:rPr kumimoji="0" lang="nl-NL" sz="1200" b="0"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 (shift F5) en klik op de gewenste video link.</a:t>
              </a:r>
            </a:p>
          </p:txBody>
        </p:sp>
      </p:grpSp>
      <p:grpSp>
        <p:nvGrpSpPr>
          <p:cNvPr id="177" name="Groep 176">
            <a:extLst>
              <a:ext uri="{FF2B5EF4-FFF2-40B4-BE49-F238E27FC236}">
                <a16:creationId xmlns:a16="http://schemas.microsoft.com/office/drawing/2014/main" id="{BAFC4906-686F-41AF-B54B-988B69724DFC}"/>
              </a:ext>
            </a:extLst>
          </p:cNvPr>
          <p:cNvGrpSpPr/>
          <p:nvPr userDrawn="1"/>
        </p:nvGrpSpPr>
        <p:grpSpPr>
          <a:xfrm>
            <a:off x="-7461" y="-1785440"/>
            <a:ext cx="2591201" cy="1583828"/>
            <a:chOff x="-7461" y="-3153547"/>
            <a:chExt cx="2591201" cy="1583828"/>
          </a:xfrm>
        </p:grpSpPr>
        <p:sp>
          <p:nvSpPr>
            <p:cNvPr id="178" name="Rechthoek 177">
              <a:extLst>
                <a:ext uri="{FF2B5EF4-FFF2-40B4-BE49-F238E27FC236}">
                  <a16:creationId xmlns:a16="http://schemas.microsoft.com/office/drawing/2014/main" id="{3A7FD316-199C-4889-802C-8104C4E7A905}"/>
                </a:ext>
              </a:extLst>
            </p:cNvPr>
            <p:cNvSpPr/>
            <p:nvPr userDrawn="1"/>
          </p:nvSpPr>
          <p:spPr>
            <a:xfrm>
              <a:off x="-7461" y="-3153547"/>
              <a:ext cx="2591201" cy="1583828"/>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1400" b="1" cap="all" baseline="0" dirty="0">
                <a:solidFill>
                  <a:schemeClr val="bg1"/>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314A6B38-2210-4F89-9C96-DEB914CFDE39}"/>
                </a:ext>
              </a:extLst>
            </p:cNvPr>
            <p:cNvSpPr/>
            <p:nvPr userDrawn="1"/>
          </p:nvSpPr>
          <p:spPr>
            <a:xfrm>
              <a:off x="90810" y="-3050990"/>
              <a:ext cx="2412000" cy="252000"/>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0" bIns="108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400" b="1" cap="all" baseline="0" dirty="0">
                  <a:solidFill>
                    <a:schemeClr val="bg1"/>
                  </a:solidFill>
                  <a:latin typeface="Calibri" panose="020F0502020204030204" pitchFamily="34" charset="0"/>
                  <a:cs typeface="Calibri" panose="020F0502020204030204" pitchFamily="34" charset="0"/>
                </a:rPr>
                <a:t>Kleuren aanpassen (vlam)</a:t>
              </a:r>
            </a:p>
          </p:txBody>
        </p:sp>
        <p:sp>
          <p:nvSpPr>
            <p:cNvPr id="180" name="Ovaal 179">
              <a:extLst>
                <a:ext uri="{FF2B5EF4-FFF2-40B4-BE49-F238E27FC236}">
                  <a16:creationId xmlns:a16="http://schemas.microsoft.com/office/drawing/2014/main" id="{C4EBB1E4-8D67-4474-968C-D14AC9D33DD6}"/>
                </a:ext>
              </a:extLst>
            </p:cNvPr>
            <p:cNvSpPr/>
            <p:nvPr userDrawn="1"/>
          </p:nvSpPr>
          <p:spPr>
            <a:xfrm>
              <a:off x="90809" y="-2650284"/>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1</a:t>
              </a:r>
            </a:p>
          </p:txBody>
        </p:sp>
        <p:sp>
          <p:nvSpPr>
            <p:cNvPr id="181" name="Rechthoek 180">
              <a:extLst>
                <a:ext uri="{FF2B5EF4-FFF2-40B4-BE49-F238E27FC236}">
                  <a16:creationId xmlns:a16="http://schemas.microsoft.com/office/drawing/2014/main" id="{319D685B-FCE4-4359-8044-D33F1EB73C90}"/>
                </a:ext>
              </a:extLst>
            </p:cNvPr>
            <p:cNvSpPr/>
            <p:nvPr userDrawn="1"/>
          </p:nvSpPr>
          <p:spPr>
            <a:xfrm>
              <a:off x="456491" y="-2650284"/>
              <a:ext cx="2067634" cy="360933"/>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Selecteer de vlam. Klik </a:t>
              </a:r>
              <a:r>
                <a:rPr kumimoji="0" lang="nl-NL" sz="1100" b="0" i="0" u="none" strike="noStrike" kern="0" cap="none" spc="0" normalizeH="0" baseline="0" noProof="0" dirty="0" err="1">
                  <a:ln>
                    <a:noFill/>
                  </a:ln>
                  <a:solidFill>
                    <a:srgbClr val="211F26"/>
                  </a:solidFill>
                  <a:effectLst/>
                  <a:uLnTx/>
                  <a:uFillTx/>
                  <a:latin typeface="Calibri" panose="020F0502020204030204" pitchFamily="34" charset="0"/>
                  <a:ea typeface="+mn-ea"/>
                  <a:cs typeface="Calibri" panose="020F0502020204030204" pitchFamily="34" charset="0"/>
                </a:rPr>
                <a:t>rechter-muisknop</a:t>
              </a:r>
              <a:r>
                <a:rPr kumimoji="0" lang="nl-NL" sz="11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 en kies </a:t>
              </a:r>
              <a:r>
                <a:rPr kumimoji="0" lang="nl-NL" sz="1100" b="1"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‘Opvulling’</a:t>
              </a:r>
              <a:r>
                <a:rPr kumimoji="0" lang="nl-NL" sz="11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 </a:t>
              </a:r>
            </a:p>
          </p:txBody>
        </p:sp>
        <p:sp>
          <p:nvSpPr>
            <p:cNvPr id="182" name="Ovaal 181">
              <a:extLst>
                <a:ext uri="{FF2B5EF4-FFF2-40B4-BE49-F238E27FC236}">
                  <a16:creationId xmlns:a16="http://schemas.microsoft.com/office/drawing/2014/main" id="{DD9E42E9-193D-47E0-8D93-951599CC0BA2}"/>
                </a:ext>
              </a:extLst>
            </p:cNvPr>
            <p:cNvSpPr/>
            <p:nvPr userDrawn="1"/>
          </p:nvSpPr>
          <p:spPr>
            <a:xfrm>
              <a:off x="90809" y="-2213959"/>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2</a:t>
              </a:r>
            </a:p>
          </p:txBody>
        </p:sp>
        <p:sp>
          <p:nvSpPr>
            <p:cNvPr id="183" name="Rechthoek 182">
              <a:extLst>
                <a:ext uri="{FF2B5EF4-FFF2-40B4-BE49-F238E27FC236}">
                  <a16:creationId xmlns:a16="http://schemas.microsoft.com/office/drawing/2014/main" id="{49B0A4EE-3DE6-40DA-860A-28BA0E44A233}"/>
                </a:ext>
              </a:extLst>
            </p:cNvPr>
            <p:cNvSpPr/>
            <p:nvPr userDrawn="1"/>
          </p:nvSpPr>
          <p:spPr>
            <a:xfrm>
              <a:off x="456491" y="-2213958"/>
              <a:ext cx="2067634" cy="586424"/>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Kies een van de themakleuren of klik op </a:t>
              </a:r>
              <a:r>
                <a:rPr kumimoji="0" lang="nl-NL" sz="1100" b="1"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‘Pipet’</a:t>
              </a:r>
              <a:r>
                <a:rPr kumimoji="0" lang="nl-NL" sz="11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 en kies een van de kleuren die hiernaast staan. </a:t>
              </a:r>
              <a:endParaRPr kumimoji="0" lang="nl-NL" sz="1100" b="1"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sp>
        <p:nvSpPr>
          <p:cNvPr id="184" name="Tijdelijke aanduiding voor tekst 183">
            <a:extLst>
              <a:ext uri="{FF2B5EF4-FFF2-40B4-BE49-F238E27FC236}">
                <a16:creationId xmlns:a16="http://schemas.microsoft.com/office/drawing/2014/main" id="{53F1B21A-CF3B-6441-A870-5260B9155006}"/>
              </a:ext>
            </a:extLst>
          </p:cNvPr>
          <p:cNvSpPr>
            <a:spLocks noGrp="1"/>
          </p:cNvSpPr>
          <p:nvPr>
            <p:ph type="body" sz="quarter" idx="14" hasCustomPrompt="1"/>
          </p:nvPr>
        </p:nvSpPr>
        <p:spPr>
          <a:xfrm>
            <a:off x="-10748" y="-11608"/>
            <a:ext cx="12191998" cy="6869608"/>
          </a:xfrm>
          <a:custGeom>
            <a:avLst/>
            <a:gdLst>
              <a:gd name="connsiteX0" fmla="*/ 3185333 w 12191998"/>
              <a:gd name="connsiteY0" fmla="*/ 0 h 6869608"/>
              <a:gd name="connsiteX1" fmla="*/ 8925946 w 12191998"/>
              <a:gd name="connsiteY1" fmla="*/ 0 h 6869608"/>
              <a:gd name="connsiteX2" fmla="*/ 8948177 w 12191998"/>
              <a:gd name="connsiteY2" fmla="*/ 48565 h 6869608"/>
              <a:gd name="connsiteX3" fmla="*/ 11992586 w 12191998"/>
              <a:gd name="connsiteY3" fmla="*/ 1044578 h 6869608"/>
              <a:gd name="connsiteX4" fmla="*/ 12191998 w 12191998"/>
              <a:gd name="connsiteY4" fmla="*/ 989575 h 6869608"/>
              <a:gd name="connsiteX5" fmla="*/ 12191998 w 12191998"/>
              <a:gd name="connsiteY5" fmla="*/ 6196705 h 6869608"/>
              <a:gd name="connsiteX6" fmla="*/ 11851510 w 12191998"/>
              <a:gd name="connsiteY6" fmla="*/ 6626723 h 6869608"/>
              <a:gd name="connsiteX7" fmla="*/ 11646947 w 12191998"/>
              <a:gd name="connsiteY7" fmla="*/ 6869608 h 6869608"/>
              <a:gd name="connsiteX8" fmla="*/ 6613960 w 12191998"/>
              <a:gd name="connsiteY8" fmla="*/ 6869608 h 6869608"/>
              <a:gd name="connsiteX9" fmla="*/ 6636609 w 12191998"/>
              <a:gd name="connsiteY9" fmla="*/ 6805697 h 6869608"/>
              <a:gd name="connsiteX10" fmla="*/ 7241039 w 12191998"/>
              <a:gd name="connsiteY10" fmla="*/ 4210206 h 6869608"/>
              <a:gd name="connsiteX11" fmla="*/ 7198578 w 12191998"/>
              <a:gd name="connsiteY11" fmla="*/ 3111481 h 6869608"/>
              <a:gd name="connsiteX12" fmla="*/ 6593496 w 12191998"/>
              <a:gd name="connsiteY12" fmla="*/ 3838657 h 6869608"/>
              <a:gd name="connsiteX13" fmla="*/ 1147743 w 12191998"/>
              <a:gd name="connsiteY13" fmla="*/ 4894917 h 6869608"/>
              <a:gd name="connsiteX14" fmla="*/ 3182435 w 12191998"/>
              <a:gd name="connsiteY14" fmla="*/ 5149 h 6869608"/>
              <a:gd name="connsiteX15" fmla="*/ 0 w 12191998"/>
              <a:gd name="connsiteY15" fmla="*/ 0 h 6869608"/>
              <a:gd name="connsiteX16" fmla="*/ 1541390 w 12191998"/>
              <a:gd name="connsiteY16" fmla="*/ 0 h 6869608"/>
              <a:gd name="connsiteX17" fmla="*/ 1224979 w 12191998"/>
              <a:gd name="connsiteY17" fmla="*/ 267087 h 6869608"/>
              <a:gd name="connsiteX18" fmla="*/ 354211 w 12191998"/>
              <a:gd name="connsiteY18" fmla="*/ 947343 h 6869608"/>
              <a:gd name="connsiteX19" fmla="*/ 0 w 12191998"/>
              <a:gd name="connsiteY19" fmla="*/ 1210989 h 686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1998" h="6869608">
                <a:moveTo>
                  <a:pt x="3185333" y="0"/>
                </a:moveTo>
                <a:lnTo>
                  <a:pt x="8925946" y="0"/>
                </a:lnTo>
                <a:lnTo>
                  <a:pt x="8948177" y="48565"/>
                </a:lnTo>
                <a:cubicBezTo>
                  <a:pt x="9485809" y="1122949"/>
                  <a:pt x="10723864" y="1348553"/>
                  <a:pt x="11992586" y="1044578"/>
                </a:cubicBezTo>
                <a:lnTo>
                  <a:pt x="12191998" y="989575"/>
                </a:lnTo>
                <a:lnTo>
                  <a:pt x="12191998" y="6196705"/>
                </a:lnTo>
                <a:lnTo>
                  <a:pt x="11851510" y="6626723"/>
                </a:lnTo>
                <a:lnTo>
                  <a:pt x="11646947" y="6869608"/>
                </a:lnTo>
                <a:lnTo>
                  <a:pt x="6613960" y="6869608"/>
                </a:lnTo>
                <a:lnTo>
                  <a:pt x="6636609" y="6805697"/>
                </a:lnTo>
                <a:cubicBezTo>
                  <a:pt x="6886291" y="6046491"/>
                  <a:pt x="7073513" y="5195475"/>
                  <a:pt x="7241039" y="4210206"/>
                </a:cubicBezTo>
                <a:cubicBezTo>
                  <a:pt x="7325965" y="3711264"/>
                  <a:pt x="7331269" y="3159250"/>
                  <a:pt x="7198578" y="3111481"/>
                </a:cubicBezTo>
                <a:cubicBezTo>
                  <a:pt x="7012804" y="3047785"/>
                  <a:pt x="6864186" y="3355642"/>
                  <a:pt x="6593496" y="3838657"/>
                </a:cubicBezTo>
                <a:cubicBezTo>
                  <a:pt x="5579714" y="5590242"/>
                  <a:pt x="2288907" y="7617838"/>
                  <a:pt x="1147743" y="4894917"/>
                </a:cubicBezTo>
                <a:cubicBezTo>
                  <a:pt x="486928" y="3322469"/>
                  <a:pt x="2068305" y="1869445"/>
                  <a:pt x="3182435" y="5149"/>
                </a:cubicBezTo>
                <a:close/>
                <a:moveTo>
                  <a:pt x="0" y="0"/>
                </a:moveTo>
                <a:lnTo>
                  <a:pt x="1541390" y="0"/>
                </a:lnTo>
                <a:lnTo>
                  <a:pt x="1224979" y="267087"/>
                </a:lnTo>
                <a:cubicBezTo>
                  <a:pt x="944161" y="496828"/>
                  <a:pt x="652150" y="722628"/>
                  <a:pt x="354211" y="947343"/>
                </a:cubicBezTo>
                <a:lnTo>
                  <a:pt x="0" y="1210989"/>
                </a:lnTo>
                <a:close/>
              </a:path>
            </a:pathLst>
          </a:custGeom>
          <a:solidFill>
            <a:srgbClr val="00B7D3"/>
          </a:solidFill>
        </p:spPr>
        <p:txBody>
          <a:bodyPr wrap="square">
            <a:noAutofit/>
          </a:bodyPr>
          <a:lstStyle>
            <a:lvl1pPr marL="0" indent="0">
              <a:buNone/>
              <a:defRPr/>
            </a:lvl1pPr>
          </a:lstStyle>
          <a:p>
            <a:pPr lvl="0"/>
            <a:r>
              <a:rPr lang="nl-NL" dirty="0"/>
              <a:t>  </a:t>
            </a:r>
            <a:endParaRPr lang="en-GB" dirty="0"/>
          </a:p>
        </p:txBody>
      </p:sp>
      <p:sp>
        <p:nvSpPr>
          <p:cNvPr id="3" name="Tijdelijke aanduiding voor verticale tekst 2"/>
          <p:cNvSpPr>
            <a:spLocks noGrp="1"/>
          </p:cNvSpPr>
          <p:nvPr>
            <p:ph type="body" orient="vert" idx="1" hasCustomPrompt="1"/>
          </p:nvPr>
        </p:nvSpPr>
        <p:spPr>
          <a:xfrm>
            <a:off x="698499" y="718513"/>
            <a:ext cx="10798175" cy="5229851"/>
          </a:xfrm>
        </p:spPr>
        <p:txBody>
          <a:bodyPr vert="horz" lIns="0" tIns="0" rIns="0" bIns="0" anchor="ctr" anchorCtr="0"/>
          <a:lstStyle>
            <a:lvl1pPr marL="0" indent="0" algn="ctr">
              <a:buClr>
                <a:schemeClr val="bg1"/>
              </a:buClr>
              <a:buNone/>
              <a:defRPr sz="4400" i="0">
                <a:solidFill>
                  <a:schemeClr val="bg1"/>
                </a:solidFill>
                <a:latin typeface="+mj-lt"/>
              </a:defRPr>
            </a:lvl1pPr>
            <a:lvl2pPr marL="0" indent="0" algn="ctr">
              <a:buClr>
                <a:schemeClr val="bg1"/>
              </a:buClr>
              <a:buNone/>
              <a:defRPr sz="3600" i="0">
                <a:solidFill>
                  <a:schemeClr val="bg1"/>
                </a:solidFill>
              </a:defRPr>
            </a:lvl2pPr>
            <a:lvl3pPr marL="0" indent="0" algn="ctr">
              <a:buFont typeface="Arial" panose="020B0604020202020204" pitchFamily="34" charset="0"/>
              <a:buNone/>
              <a:defRPr sz="3600" i="0">
                <a:solidFill>
                  <a:schemeClr val="bg1"/>
                </a:solidFill>
              </a:defRPr>
            </a:lvl3pPr>
            <a:lvl4pPr marL="0" indent="0" algn="ctr">
              <a:buFont typeface="Arial" panose="020B0604020202020204" pitchFamily="34" charset="0"/>
              <a:buNone/>
              <a:defRPr sz="3600" i="0">
                <a:solidFill>
                  <a:schemeClr val="bg1"/>
                </a:solidFill>
              </a:defRPr>
            </a:lvl4pPr>
            <a:lvl5pPr marL="0" indent="0" algn="ctr">
              <a:buClr>
                <a:schemeClr val="bg1"/>
              </a:buClr>
              <a:buFont typeface="Arial" panose="020B0604020202020204" pitchFamily="34" charset="0"/>
              <a:buNone/>
              <a:defRPr sz="3600" i="0">
                <a:solidFill>
                  <a:schemeClr val="bg1"/>
                </a:solidFill>
              </a:defRPr>
            </a:lvl5pPr>
            <a:lvl6pPr marL="0" indent="0" algn="ctr">
              <a:buClr>
                <a:schemeClr val="bg1"/>
              </a:buClr>
              <a:buFont typeface="Arial" panose="020B0604020202020204" pitchFamily="34" charset="0"/>
              <a:buNone/>
              <a:defRPr sz="3600" i="0">
                <a:solidFill>
                  <a:schemeClr val="bg1"/>
                </a:solidFill>
              </a:defRPr>
            </a:lvl6pPr>
            <a:lvl7pPr marL="0" indent="0" algn="ctr">
              <a:buClr>
                <a:schemeClr val="bg1"/>
              </a:buClr>
              <a:buNone/>
              <a:defRPr sz="3600" i="0">
                <a:solidFill>
                  <a:schemeClr val="bg1"/>
                </a:solidFill>
              </a:defRPr>
            </a:lvl7pPr>
            <a:lvl8pPr marL="0" indent="0" algn="ctr">
              <a:buFont typeface="Arial" panose="020B0604020202020204" pitchFamily="34" charset="0"/>
              <a:buNone/>
              <a:defRPr sz="3600" i="0">
                <a:solidFill>
                  <a:schemeClr val="bg1"/>
                </a:solidFill>
              </a:defRPr>
            </a:lvl8pPr>
            <a:lvl9pPr marL="0" indent="0" algn="ctr">
              <a:buFont typeface="Arial" panose="020B0604020202020204" pitchFamily="34" charset="0"/>
              <a:buNone/>
              <a:defRPr sz="3600" i="0">
                <a:solidFill>
                  <a:schemeClr val="bg1"/>
                </a:solidFill>
              </a:defRPr>
            </a:lvl9pPr>
          </a:lstStyle>
          <a:p>
            <a:pPr lvl="0"/>
            <a:r>
              <a:rPr lang="nl-NL" dirty="0"/>
              <a:t>Quote</a:t>
            </a:r>
          </a:p>
        </p:txBody>
      </p:sp>
      <p:sp>
        <p:nvSpPr>
          <p:cNvPr id="4" name="Tijdelijke aanduiding voor datum 3"/>
          <p:cNvSpPr>
            <a:spLocks noGrp="1"/>
          </p:cNvSpPr>
          <p:nvPr>
            <p:ph type="dt" sz="half" idx="10"/>
          </p:nvPr>
        </p:nvSpPr>
        <p:spPr/>
        <p:txBody>
          <a:bodyPr/>
          <a:lstStyle>
            <a:lvl1pPr>
              <a:defRPr>
                <a:solidFill>
                  <a:schemeClr val="bg1"/>
                </a:solidFill>
              </a:defRPr>
            </a:lvl1pPr>
          </a:lstStyle>
          <a:p>
            <a:fld id="{CD1DCAC8-48EC-42BB-8BC5-D60204584368}" type="datetime1">
              <a:rPr lang="en-US" smtClean="0"/>
              <a:t>4/13/2022</a:t>
            </a:fld>
            <a:endParaRPr lang="nl-NL" dirty="0"/>
          </a:p>
        </p:txBody>
      </p:sp>
      <p:sp>
        <p:nvSpPr>
          <p:cNvPr id="6" name="Tijdelijke aanduiding voor dianummer 5"/>
          <p:cNvSpPr>
            <a:spLocks noGrp="1"/>
          </p:cNvSpPr>
          <p:nvPr>
            <p:ph type="sldNum" sz="quarter" idx="12"/>
          </p:nvPr>
        </p:nvSpPr>
        <p:spPr/>
        <p:txBody>
          <a:bodyPr/>
          <a:lstStyle>
            <a:lvl1pPr>
              <a:defRPr>
                <a:solidFill>
                  <a:schemeClr val="bg1"/>
                </a:solidFill>
              </a:defRPr>
            </a:lvl1pPr>
          </a:lstStyle>
          <a:p>
            <a:fld id="{B502C9A5-716F-45E6-800B-D4D02CE26F90}" type="slidenum">
              <a:rPr lang="nl-NL" smtClean="0"/>
              <a:pPr/>
              <a:t>‹nr.›</a:t>
            </a:fld>
            <a:endParaRPr lang="nl-NL" dirty="0"/>
          </a:p>
        </p:txBody>
      </p:sp>
      <p:pic>
        <p:nvPicPr>
          <p:cNvPr id="96" name="Graphic 95">
            <a:extLst>
              <a:ext uri="{FF2B5EF4-FFF2-40B4-BE49-F238E27FC236}">
                <a16:creationId xmlns:a16="http://schemas.microsoft.com/office/drawing/2014/main" id="{F0ABF8FD-475B-8344-9393-4BC5BAD9A70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0930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Aangepaste indeling">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DB2A1188-7655-3942-B402-ABAD519EE9F7}"/>
              </a:ext>
            </a:extLst>
          </p:cNvPr>
          <p:cNvSpPr/>
          <p:nvPr userDrawn="1"/>
        </p:nvSpPr>
        <p:spPr>
          <a:xfrm>
            <a:off x="-10750" y="0"/>
            <a:ext cx="12202750" cy="6858000"/>
          </a:xfrm>
          <a:prstGeom prst="rect">
            <a:avLst/>
          </a:prstGeom>
          <a:solidFill>
            <a:srgbClr val="006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ijdelijke aanduiding voor tekst 24">
            <a:extLst>
              <a:ext uri="{FF2B5EF4-FFF2-40B4-BE49-F238E27FC236}">
                <a16:creationId xmlns:a16="http://schemas.microsoft.com/office/drawing/2014/main" id="{96A52489-BD48-5A40-AF40-C7FE89A51653}"/>
              </a:ext>
            </a:extLst>
          </p:cNvPr>
          <p:cNvSpPr>
            <a:spLocks noGrp="1"/>
          </p:cNvSpPr>
          <p:nvPr>
            <p:ph type="body" sz="quarter" idx="14" hasCustomPrompt="1"/>
          </p:nvPr>
        </p:nvSpPr>
        <p:spPr>
          <a:xfrm>
            <a:off x="-10748" y="0"/>
            <a:ext cx="12202750" cy="6858000"/>
          </a:xfrm>
          <a:custGeom>
            <a:avLst/>
            <a:gdLst>
              <a:gd name="connsiteX0" fmla="*/ 12202750 w 12202750"/>
              <a:gd name="connsiteY0" fmla="*/ 4626493 h 6858000"/>
              <a:gd name="connsiteX1" fmla="*/ 12202750 w 12202750"/>
              <a:gd name="connsiteY1" fmla="*/ 6858000 h 6858000"/>
              <a:gd name="connsiteX2" fmla="*/ 11270933 w 12202750"/>
              <a:gd name="connsiteY2" fmla="*/ 6858000 h 6858000"/>
              <a:gd name="connsiteX3" fmla="*/ 11292806 w 12202750"/>
              <a:gd name="connsiteY3" fmla="*/ 6823366 h 6858000"/>
              <a:gd name="connsiteX4" fmla="*/ 12132976 w 12202750"/>
              <a:gd name="connsiteY4" fmla="*/ 4864546 h 6858000"/>
              <a:gd name="connsiteX5" fmla="*/ 7211067 w 12202750"/>
              <a:gd name="connsiteY5" fmla="*/ 0 h 6858000"/>
              <a:gd name="connsiteX6" fmla="*/ 12202750 w 12202750"/>
              <a:gd name="connsiteY6" fmla="*/ 0 h 6858000"/>
              <a:gd name="connsiteX7" fmla="*/ 12202750 w 12202750"/>
              <a:gd name="connsiteY7" fmla="*/ 1701685 h 6858000"/>
              <a:gd name="connsiteX8" fmla="*/ 12201531 w 12202750"/>
              <a:gd name="connsiteY8" fmla="*/ 1703737 h 6858000"/>
              <a:gd name="connsiteX9" fmla="*/ 12013073 w 12202750"/>
              <a:gd name="connsiteY9" fmla="*/ 2040528 h 6858000"/>
              <a:gd name="connsiteX10" fmla="*/ 6393116 w 12202750"/>
              <a:gd name="connsiteY10" fmla="*/ 3130572 h 6858000"/>
              <a:gd name="connsiteX11" fmla="*/ 7006806 w 12202750"/>
              <a:gd name="connsiteY11" fmla="*/ 307865 h 6858000"/>
              <a:gd name="connsiteX12" fmla="*/ 0 w 12202750"/>
              <a:gd name="connsiteY12" fmla="*/ 0 h 6858000"/>
              <a:gd name="connsiteX13" fmla="*/ 4305911 w 12202750"/>
              <a:gd name="connsiteY13" fmla="*/ 0 h 6858000"/>
              <a:gd name="connsiteX14" fmla="*/ 4155867 w 12202750"/>
              <a:gd name="connsiteY14" fmla="*/ 111493 h 6858000"/>
              <a:gd name="connsiteX15" fmla="*/ 71946 w 12202750"/>
              <a:gd name="connsiteY15" fmla="*/ 4799708 h 6858000"/>
              <a:gd name="connsiteX16" fmla="*/ 0 w 12202750"/>
              <a:gd name="connsiteY16" fmla="*/ 5036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2750" h="6858000">
                <a:moveTo>
                  <a:pt x="12202750" y="4626493"/>
                </a:moveTo>
                <a:lnTo>
                  <a:pt x="12202750" y="6858000"/>
                </a:lnTo>
                <a:lnTo>
                  <a:pt x="11270933" y="6858000"/>
                </a:lnTo>
                <a:lnTo>
                  <a:pt x="11292806" y="6823366"/>
                </a:lnTo>
                <a:cubicBezTo>
                  <a:pt x="11642946" y="6229435"/>
                  <a:pt x="11912279" y="5587138"/>
                  <a:pt x="12132976" y="4864546"/>
                </a:cubicBezTo>
                <a:close/>
                <a:moveTo>
                  <a:pt x="7211067" y="0"/>
                </a:moveTo>
                <a:lnTo>
                  <a:pt x="12202750" y="0"/>
                </a:lnTo>
                <a:lnTo>
                  <a:pt x="12202750" y="1701685"/>
                </a:lnTo>
                <a:lnTo>
                  <a:pt x="12201531" y="1703737"/>
                </a:lnTo>
                <a:cubicBezTo>
                  <a:pt x="12144874" y="1802592"/>
                  <a:pt x="12082910" y="1915911"/>
                  <a:pt x="12013073" y="2040528"/>
                </a:cubicBezTo>
                <a:cubicBezTo>
                  <a:pt x="10966860" y="3848144"/>
                  <a:pt x="7570785" y="5940600"/>
                  <a:pt x="6393116" y="3130572"/>
                </a:cubicBezTo>
                <a:cubicBezTo>
                  <a:pt x="5995310" y="2183970"/>
                  <a:pt x="6384878" y="1279305"/>
                  <a:pt x="7006806" y="307865"/>
                </a:cubicBezTo>
                <a:close/>
                <a:moveTo>
                  <a:pt x="0" y="0"/>
                </a:moveTo>
                <a:lnTo>
                  <a:pt x="4305911" y="0"/>
                </a:lnTo>
                <a:lnTo>
                  <a:pt x="4155867" y="111493"/>
                </a:lnTo>
                <a:cubicBezTo>
                  <a:pt x="2427429" y="1408339"/>
                  <a:pt x="762773" y="2806566"/>
                  <a:pt x="71946" y="4799708"/>
                </a:cubicBezTo>
                <a:lnTo>
                  <a:pt x="0" y="5036128"/>
                </a:lnTo>
                <a:close/>
              </a:path>
            </a:pathLst>
          </a:custGeom>
          <a:solidFill>
            <a:schemeClr val="accent1"/>
          </a:solidFill>
        </p:spPr>
        <p:txBody>
          <a:bodyPr wrap="square">
            <a:noAutofit/>
          </a:bodyPr>
          <a:lstStyle>
            <a:lvl1pPr marL="0" indent="0">
              <a:buNone/>
              <a:defRPr/>
            </a:lvl1pPr>
          </a:lstStyle>
          <a:p>
            <a:pPr lvl="0"/>
            <a:r>
              <a:rPr lang="nl-NL" dirty="0"/>
              <a:t>  </a:t>
            </a:r>
            <a:endParaRPr lang="en-GB" dirty="0"/>
          </a:p>
        </p:txBody>
      </p:sp>
      <p:sp>
        <p:nvSpPr>
          <p:cNvPr id="7" name="Titel 5">
            <a:extLst>
              <a:ext uri="{FF2B5EF4-FFF2-40B4-BE49-F238E27FC236}">
                <a16:creationId xmlns:a16="http://schemas.microsoft.com/office/drawing/2014/main" id="{7AE71AD1-5D76-2045-8B27-CC0C09C99831}"/>
              </a:ext>
            </a:extLst>
          </p:cNvPr>
          <p:cNvSpPr>
            <a:spLocks noGrp="1"/>
          </p:cNvSpPr>
          <p:nvPr>
            <p:ph type="title" hasCustomPrompt="1"/>
          </p:nvPr>
        </p:nvSpPr>
        <p:spPr>
          <a:xfrm>
            <a:off x="2153413" y="3879852"/>
            <a:ext cx="9358256" cy="1621063"/>
          </a:xfrm>
        </p:spPr>
        <p:txBody>
          <a:bodyPr anchor="b"/>
          <a:lstStyle>
            <a:lvl1pPr algn="r">
              <a:defRPr sz="3800">
                <a:solidFill>
                  <a:schemeClr val="bg1"/>
                </a:solidFill>
              </a:defRPr>
            </a:lvl1pPr>
          </a:lstStyle>
          <a:p>
            <a:r>
              <a:rPr lang="nl-NL" dirty="0"/>
              <a:t>Plaats hier de titel van </a:t>
            </a:r>
            <a:br>
              <a:rPr lang="nl-NL" dirty="0"/>
            </a:br>
            <a:r>
              <a:rPr lang="nl-NL" dirty="0"/>
              <a:t>de presentatie, max. 2 regels</a:t>
            </a:r>
          </a:p>
        </p:txBody>
      </p:sp>
      <p:sp>
        <p:nvSpPr>
          <p:cNvPr id="8" name="Ondertitel 2">
            <a:extLst>
              <a:ext uri="{FF2B5EF4-FFF2-40B4-BE49-F238E27FC236}">
                <a16:creationId xmlns:a16="http://schemas.microsoft.com/office/drawing/2014/main" id="{FFCFFB82-1AE5-3D4E-9AD9-487B27ADF680}"/>
              </a:ext>
            </a:extLst>
          </p:cNvPr>
          <p:cNvSpPr>
            <a:spLocks noGrp="1"/>
          </p:cNvSpPr>
          <p:nvPr>
            <p:ph type="subTitle" idx="1" hasCustomPrompt="1"/>
          </p:nvPr>
        </p:nvSpPr>
        <p:spPr>
          <a:xfrm>
            <a:off x="7782466" y="5664394"/>
            <a:ext cx="3729203" cy="248472"/>
          </a:xfrm>
        </p:spPr>
        <p:txBody>
          <a:bodyPr anchor="ctr"/>
          <a:lstStyle>
            <a:lvl1pPr marL="0" indent="0" algn="r">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Naam van de spreker of datum</a:t>
            </a:r>
          </a:p>
        </p:txBody>
      </p:sp>
      <p:pic>
        <p:nvPicPr>
          <p:cNvPr id="10" name="Graphic 9">
            <a:extLst>
              <a:ext uri="{FF2B5EF4-FFF2-40B4-BE49-F238E27FC236}">
                <a16:creationId xmlns:a16="http://schemas.microsoft.com/office/drawing/2014/main" id="{079C7039-4CB9-294D-98BC-738FE5C22E6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9579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50"/>
                                        <p:tgtEl>
                                          <p:spTgt spid="8">
                                            <p:txEl>
                                              <p:pRg st="0" end="0"/>
                                            </p:txEl>
                                          </p:spTgt>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p:tmplLst>
          <p:tmpl lvl="1">
            <p:tnLst>
              <p:par>
                <p:cTn presetID="10" presetClass="entr" presetSubtype="0" fill="hold" nodeType="withEffect">
                  <p:stCondLst>
                    <p:cond delay="15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Alleen titel">
    <p:spTree>
      <p:nvGrpSpPr>
        <p:cNvPr id="1" name=""/>
        <p:cNvGrpSpPr/>
        <p:nvPr/>
      </p:nvGrpSpPr>
      <p:grpSpPr>
        <a:xfrm>
          <a:off x="0" y="0"/>
          <a:ext cx="0" cy="0"/>
          <a:chOff x="0" y="0"/>
          <a:chExt cx="0" cy="0"/>
        </a:xfrm>
      </p:grpSpPr>
      <p:grpSp>
        <p:nvGrpSpPr>
          <p:cNvPr id="297" name="Instructie"/>
          <p:cNvGrpSpPr/>
          <p:nvPr/>
        </p:nvGrpSpPr>
        <p:grpSpPr>
          <a:xfrm>
            <a:off x="-7462" y="7107104"/>
            <a:ext cx="3391307" cy="1765091"/>
            <a:chOff x="0" y="0"/>
            <a:chExt cx="3391306" cy="1765089"/>
          </a:xfrm>
        </p:grpSpPr>
        <p:sp>
          <p:nvSpPr>
            <p:cNvPr id="277"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96" name="Instructie"/>
            <p:cNvGrpSpPr/>
            <p:nvPr/>
          </p:nvGrpSpPr>
          <p:grpSpPr>
            <a:xfrm>
              <a:off x="98270" y="12607"/>
              <a:ext cx="3194766" cy="1752483"/>
              <a:chOff x="0" y="0"/>
              <a:chExt cx="3194765" cy="1752482"/>
            </a:xfrm>
          </p:grpSpPr>
          <p:grpSp>
            <p:nvGrpSpPr>
              <p:cNvPr id="280" name="Rechthoek 17"/>
              <p:cNvGrpSpPr/>
              <p:nvPr/>
            </p:nvGrpSpPr>
            <p:grpSpPr>
              <a:xfrm>
                <a:off x="0" y="0"/>
                <a:ext cx="3194766" cy="431900"/>
                <a:chOff x="0" y="0"/>
                <a:chExt cx="3194764" cy="431899"/>
              </a:xfrm>
            </p:grpSpPr>
            <p:sp>
              <p:nvSpPr>
                <p:cNvPr id="278"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79"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83" name="Ovaal 18"/>
              <p:cNvGrpSpPr/>
              <p:nvPr/>
            </p:nvGrpSpPr>
            <p:grpSpPr>
              <a:xfrm>
                <a:off x="0" y="485877"/>
                <a:ext cx="260915" cy="269241"/>
                <a:chOff x="0" y="0"/>
                <a:chExt cx="260914" cy="269240"/>
              </a:xfrm>
            </p:grpSpPr>
            <p:sp>
              <p:nvSpPr>
                <p:cNvPr id="28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4"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87" name="Ovaal 20"/>
              <p:cNvGrpSpPr/>
              <p:nvPr/>
            </p:nvGrpSpPr>
            <p:grpSpPr>
              <a:xfrm>
                <a:off x="0" y="922202"/>
                <a:ext cx="260915" cy="269241"/>
                <a:chOff x="0" y="0"/>
                <a:chExt cx="260914" cy="269240"/>
              </a:xfrm>
            </p:grpSpPr>
            <p:sp>
              <p:nvSpPr>
                <p:cNvPr id="28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8"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95" name="Groep 22"/>
              <p:cNvGrpSpPr/>
              <p:nvPr/>
            </p:nvGrpSpPr>
            <p:grpSpPr>
              <a:xfrm>
                <a:off x="2513632" y="470171"/>
                <a:ext cx="681134" cy="696748"/>
                <a:chOff x="0" y="0"/>
                <a:chExt cx="681132" cy="696747"/>
              </a:xfrm>
            </p:grpSpPr>
            <p:grpSp>
              <p:nvGrpSpPr>
                <p:cNvPr id="293" name="Groep 23"/>
                <p:cNvGrpSpPr/>
                <p:nvPr/>
              </p:nvGrpSpPr>
              <p:grpSpPr>
                <a:xfrm>
                  <a:off x="197031" y="0"/>
                  <a:ext cx="287071" cy="379108"/>
                  <a:chOff x="0" y="0"/>
                  <a:chExt cx="287070" cy="379106"/>
                </a:xfrm>
              </p:grpSpPr>
              <p:sp>
                <p:nvSpPr>
                  <p:cNvPr id="289"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0"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1"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2"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94"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310" name="Groep 9"/>
          <p:cNvGrpSpPr/>
          <p:nvPr/>
        </p:nvGrpSpPr>
        <p:grpSpPr>
          <a:xfrm>
            <a:off x="2982511" y="-1228655"/>
            <a:ext cx="6226977" cy="490402"/>
            <a:chOff x="0" y="0"/>
            <a:chExt cx="6226976" cy="490400"/>
          </a:xfrm>
        </p:grpSpPr>
        <p:sp>
          <p:nvSpPr>
            <p:cNvPr id="29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09" name="Groep 8"/>
            <p:cNvGrpSpPr/>
            <p:nvPr/>
          </p:nvGrpSpPr>
          <p:grpSpPr>
            <a:xfrm>
              <a:off x="0" y="0"/>
              <a:ext cx="6226975" cy="211381"/>
              <a:chOff x="0" y="0"/>
              <a:chExt cx="6226974" cy="211380"/>
            </a:xfrm>
          </p:grpSpPr>
          <p:sp>
            <p:nvSpPr>
              <p:cNvPr id="29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19" name="Group 4"/>
          <p:cNvGrpSpPr/>
          <p:nvPr/>
        </p:nvGrpSpPr>
        <p:grpSpPr>
          <a:xfrm>
            <a:off x="698501" y="5884314"/>
            <a:ext cx="1454912" cy="577167"/>
            <a:chOff x="0" y="0"/>
            <a:chExt cx="1454911" cy="577165"/>
          </a:xfrm>
        </p:grpSpPr>
        <p:sp>
          <p:nvSpPr>
            <p:cNvPr id="31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1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1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2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
        <p:nvSpPr>
          <p:cNvPr id="322"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Alleen titel</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1_Alleen titel">
    <p:spTree>
      <p:nvGrpSpPr>
        <p:cNvPr id="1" name=""/>
        <p:cNvGrpSpPr/>
        <p:nvPr/>
      </p:nvGrpSpPr>
      <p:grpSpPr>
        <a:xfrm>
          <a:off x="0" y="0"/>
          <a:ext cx="0" cy="0"/>
          <a:chOff x="0" y="0"/>
          <a:chExt cx="0" cy="0"/>
        </a:xfrm>
      </p:grpSpPr>
      <p:grpSp>
        <p:nvGrpSpPr>
          <p:cNvPr id="297" name="Instructie"/>
          <p:cNvGrpSpPr/>
          <p:nvPr/>
        </p:nvGrpSpPr>
        <p:grpSpPr>
          <a:xfrm>
            <a:off x="-7462" y="7107104"/>
            <a:ext cx="3391307" cy="1765091"/>
            <a:chOff x="0" y="0"/>
            <a:chExt cx="3391306" cy="1765089"/>
          </a:xfrm>
        </p:grpSpPr>
        <p:sp>
          <p:nvSpPr>
            <p:cNvPr id="277"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96" name="Instructie"/>
            <p:cNvGrpSpPr/>
            <p:nvPr/>
          </p:nvGrpSpPr>
          <p:grpSpPr>
            <a:xfrm>
              <a:off x="98270" y="12607"/>
              <a:ext cx="3194766" cy="1752483"/>
              <a:chOff x="0" y="0"/>
              <a:chExt cx="3194765" cy="1752482"/>
            </a:xfrm>
          </p:grpSpPr>
          <p:grpSp>
            <p:nvGrpSpPr>
              <p:cNvPr id="280" name="Rechthoek 17"/>
              <p:cNvGrpSpPr/>
              <p:nvPr/>
            </p:nvGrpSpPr>
            <p:grpSpPr>
              <a:xfrm>
                <a:off x="0" y="0"/>
                <a:ext cx="3194766" cy="431900"/>
                <a:chOff x="0" y="0"/>
                <a:chExt cx="3194764" cy="431899"/>
              </a:xfrm>
            </p:grpSpPr>
            <p:sp>
              <p:nvSpPr>
                <p:cNvPr id="278"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79"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83" name="Ovaal 18"/>
              <p:cNvGrpSpPr/>
              <p:nvPr/>
            </p:nvGrpSpPr>
            <p:grpSpPr>
              <a:xfrm>
                <a:off x="0" y="485877"/>
                <a:ext cx="260915" cy="269241"/>
                <a:chOff x="0" y="0"/>
                <a:chExt cx="260914" cy="269240"/>
              </a:xfrm>
            </p:grpSpPr>
            <p:sp>
              <p:nvSpPr>
                <p:cNvPr id="28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4"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87" name="Ovaal 20"/>
              <p:cNvGrpSpPr/>
              <p:nvPr/>
            </p:nvGrpSpPr>
            <p:grpSpPr>
              <a:xfrm>
                <a:off x="0" y="922202"/>
                <a:ext cx="260915" cy="269241"/>
                <a:chOff x="0" y="0"/>
                <a:chExt cx="260914" cy="269240"/>
              </a:xfrm>
            </p:grpSpPr>
            <p:sp>
              <p:nvSpPr>
                <p:cNvPr id="28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8"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95" name="Groep 22"/>
              <p:cNvGrpSpPr/>
              <p:nvPr/>
            </p:nvGrpSpPr>
            <p:grpSpPr>
              <a:xfrm>
                <a:off x="2513632" y="470171"/>
                <a:ext cx="681134" cy="696748"/>
                <a:chOff x="0" y="0"/>
                <a:chExt cx="681132" cy="696747"/>
              </a:xfrm>
            </p:grpSpPr>
            <p:grpSp>
              <p:nvGrpSpPr>
                <p:cNvPr id="293" name="Groep 23"/>
                <p:cNvGrpSpPr/>
                <p:nvPr/>
              </p:nvGrpSpPr>
              <p:grpSpPr>
                <a:xfrm>
                  <a:off x="197031" y="0"/>
                  <a:ext cx="287071" cy="379108"/>
                  <a:chOff x="0" y="0"/>
                  <a:chExt cx="287070" cy="379106"/>
                </a:xfrm>
              </p:grpSpPr>
              <p:sp>
                <p:nvSpPr>
                  <p:cNvPr id="289"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0"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1"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2"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94"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310" name="Groep 9"/>
          <p:cNvGrpSpPr/>
          <p:nvPr/>
        </p:nvGrpSpPr>
        <p:grpSpPr>
          <a:xfrm>
            <a:off x="2982511" y="-1228655"/>
            <a:ext cx="6226977" cy="490402"/>
            <a:chOff x="0" y="0"/>
            <a:chExt cx="6226976" cy="490400"/>
          </a:xfrm>
        </p:grpSpPr>
        <p:sp>
          <p:nvSpPr>
            <p:cNvPr id="29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09" name="Groep 8"/>
            <p:cNvGrpSpPr/>
            <p:nvPr/>
          </p:nvGrpSpPr>
          <p:grpSpPr>
            <a:xfrm>
              <a:off x="0" y="0"/>
              <a:ext cx="6226975" cy="211381"/>
              <a:chOff x="0" y="0"/>
              <a:chExt cx="6226974" cy="211380"/>
            </a:xfrm>
          </p:grpSpPr>
          <p:sp>
            <p:nvSpPr>
              <p:cNvPr id="29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2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
        <p:nvSpPr>
          <p:cNvPr id="322"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Alleen titel</a:t>
            </a:r>
          </a:p>
        </p:txBody>
      </p:sp>
    </p:spTree>
    <p:extLst>
      <p:ext uri="{BB962C8B-B14F-4D97-AF65-F5344CB8AC3E}">
        <p14:creationId xmlns:p14="http://schemas.microsoft.com/office/powerpoint/2010/main" val="104364086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ekst">
    <p:spTree>
      <p:nvGrpSpPr>
        <p:cNvPr id="1" name=""/>
        <p:cNvGrpSpPr/>
        <p:nvPr/>
      </p:nvGrpSpPr>
      <p:grpSpPr>
        <a:xfrm>
          <a:off x="0" y="0"/>
          <a:ext cx="0" cy="0"/>
          <a:chOff x="0" y="0"/>
          <a:chExt cx="0" cy="0"/>
        </a:xfrm>
      </p:grpSpPr>
      <p:grpSp>
        <p:nvGrpSpPr>
          <p:cNvPr id="349" name="Instructie"/>
          <p:cNvGrpSpPr/>
          <p:nvPr/>
        </p:nvGrpSpPr>
        <p:grpSpPr>
          <a:xfrm>
            <a:off x="-7462" y="7107104"/>
            <a:ext cx="3391307" cy="1765091"/>
            <a:chOff x="0" y="0"/>
            <a:chExt cx="3391306" cy="1765089"/>
          </a:xfrm>
        </p:grpSpPr>
        <p:sp>
          <p:nvSpPr>
            <p:cNvPr id="329"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348" name="Instructie"/>
            <p:cNvGrpSpPr/>
            <p:nvPr/>
          </p:nvGrpSpPr>
          <p:grpSpPr>
            <a:xfrm>
              <a:off x="98270" y="12607"/>
              <a:ext cx="3194766" cy="1752483"/>
              <a:chOff x="0" y="0"/>
              <a:chExt cx="3194765" cy="1752482"/>
            </a:xfrm>
          </p:grpSpPr>
          <p:grpSp>
            <p:nvGrpSpPr>
              <p:cNvPr id="332" name="Rechthoek 17"/>
              <p:cNvGrpSpPr/>
              <p:nvPr/>
            </p:nvGrpSpPr>
            <p:grpSpPr>
              <a:xfrm>
                <a:off x="0" y="0"/>
                <a:ext cx="3194766" cy="431900"/>
                <a:chOff x="0" y="0"/>
                <a:chExt cx="3194764" cy="431899"/>
              </a:xfrm>
            </p:grpSpPr>
            <p:sp>
              <p:nvSpPr>
                <p:cNvPr id="330"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331"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335" name="Ovaal 18"/>
              <p:cNvGrpSpPr/>
              <p:nvPr/>
            </p:nvGrpSpPr>
            <p:grpSpPr>
              <a:xfrm>
                <a:off x="0" y="485877"/>
                <a:ext cx="260915" cy="269241"/>
                <a:chOff x="0" y="0"/>
                <a:chExt cx="260914" cy="269240"/>
              </a:xfrm>
            </p:grpSpPr>
            <p:sp>
              <p:nvSpPr>
                <p:cNvPr id="33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334"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336"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339" name="Ovaal 20"/>
              <p:cNvGrpSpPr/>
              <p:nvPr/>
            </p:nvGrpSpPr>
            <p:grpSpPr>
              <a:xfrm>
                <a:off x="0" y="922202"/>
                <a:ext cx="260915" cy="269241"/>
                <a:chOff x="0" y="0"/>
                <a:chExt cx="260914" cy="269240"/>
              </a:xfrm>
            </p:grpSpPr>
            <p:sp>
              <p:nvSpPr>
                <p:cNvPr id="33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338"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340"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347" name="Groep 22"/>
              <p:cNvGrpSpPr/>
              <p:nvPr/>
            </p:nvGrpSpPr>
            <p:grpSpPr>
              <a:xfrm>
                <a:off x="2513632" y="470171"/>
                <a:ext cx="681134" cy="696748"/>
                <a:chOff x="0" y="0"/>
                <a:chExt cx="681132" cy="696747"/>
              </a:xfrm>
            </p:grpSpPr>
            <p:grpSp>
              <p:nvGrpSpPr>
                <p:cNvPr id="345" name="Groep 23"/>
                <p:cNvGrpSpPr/>
                <p:nvPr/>
              </p:nvGrpSpPr>
              <p:grpSpPr>
                <a:xfrm>
                  <a:off x="197031" y="0"/>
                  <a:ext cx="287071" cy="379108"/>
                  <a:chOff x="0" y="0"/>
                  <a:chExt cx="287070" cy="379106"/>
                </a:xfrm>
              </p:grpSpPr>
              <p:sp>
                <p:nvSpPr>
                  <p:cNvPr id="341"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42"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43"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44"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346"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362" name="Groep 9"/>
          <p:cNvGrpSpPr/>
          <p:nvPr/>
        </p:nvGrpSpPr>
        <p:grpSpPr>
          <a:xfrm>
            <a:off x="2982511" y="-1228655"/>
            <a:ext cx="6226977" cy="490402"/>
            <a:chOff x="0" y="0"/>
            <a:chExt cx="6226976" cy="490400"/>
          </a:xfrm>
        </p:grpSpPr>
        <p:sp>
          <p:nvSpPr>
            <p:cNvPr id="350"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61" name="Groep 8"/>
            <p:cNvGrpSpPr/>
            <p:nvPr/>
          </p:nvGrpSpPr>
          <p:grpSpPr>
            <a:xfrm>
              <a:off x="0" y="0"/>
              <a:ext cx="6226975" cy="211381"/>
              <a:chOff x="0" y="0"/>
              <a:chExt cx="6226974" cy="211380"/>
            </a:xfrm>
          </p:grpSpPr>
          <p:sp>
            <p:nvSpPr>
              <p:cNvPr id="351"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2"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3"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4"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5"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6"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7"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8"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9"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60"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71" name="Group 4"/>
          <p:cNvGrpSpPr/>
          <p:nvPr/>
        </p:nvGrpSpPr>
        <p:grpSpPr>
          <a:xfrm>
            <a:off x="698501" y="5884314"/>
            <a:ext cx="1454912" cy="577167"/>
            <a:chOff x="0" y="0"/>
            <a:chExt cx="1454911" cy="577165"/>
          </a:xfrm>
        </p:grpSpPr>
        <p:sp>
          <p:nvSpPr>
            <p:cNvPr id="363"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64"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5"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6"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7"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68"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9"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70"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72"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73" name="Body Level One…"/>
          <p:cNvSpPr txBox="1">
            <a:spLocks noGrp="1"/>
          </p:cNvSpPr>
          <p:nvPr>
            <p:ph type="body" idx="1" hasCustomPrompt="1"/>
          </p:nvPr>
        </p:nvSpPr>
        <p:spPr>
          <a:xfrm>
            <a:off x="698500" y="1591900"/>
            <a:ext cx="10773500" cy="4356464"/>
          </a:xfrm>
          <a:prstGeom prst="rect">
            <a:avLst/>
          </a:prstGeom>
        </p:spPr>
        <p:txBody>
          <a:bodyPr>
            <a:normAutofit/>
          </a:bodyPr>
          <a:lstStyle/>
          <a:p>
            <a:r>
              <a:t>Klik hier om een bullet te plaatsen.</a:t>
            </a:r>
          </a:p>
          <a:p>
            <a:pPr lvl="1"/>
            <a:endParaRPr/>
          </a:p>
          <a:p>
            <a:pPr lvl="2"/>
            <a:endParaRPr/>
          </a:p>
          <a:p>
            <a:pPr lvl="3"/>
            <a:endParaRPr/>
          </a:p>
          <a:p>
            <a:pPr lvl="4"/>
            <a:endParaRPr/>
          </a:p>
        </p:txBody>
      </p:sp>
      <p:sp>
        <p:nvSpPr>
          <p:cNvPr id="374"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
        <p:nvSpPr>
          <p:cNvPr id="375"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a:t>
            </a:r>
          </a:p>
        </p:txBody>
      </p:sp>
      <p:grpSp>
        <p:nvGrpSpPr>
          <p:cNvPr id="475" name="Instructie"/>
          <p:cNvGrpSpPr/>
          <p:nvPr/>
        </p:nvGrpSpPr>
        <p:grpSpPr>
          <a:xfrm>
            <a:off x="-3666329" y="-99301"/>
            <a:ext cx="3391308" cy="7056603"/>
            <a:chOff x="0" y="0"/>
            <a:chExt cx="3391306" cy="7056601"/>
          </a:xfrm>
        </p:grpSpPr>
        <p:sp>
          <p:nvSpPr>
            <p:cNvPr id="376" name="Rechthoek 186"/>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377" name="Rechthoek 187"/>
            <p:cNvSpPr/>
            <p:nvPr/>
          </p:nvSpPr>
          <p:spPr>
            <a:xfrm>
              <a:off x="206436" y="1806190"/>
              <a:ext cx="3086600" cy="4148413"/>
            </a:xfrm>
            <a:prstGeom prst="rect">
              <a:avLst/>
            </a:prstGeom>
            <a:solidFill>
              <a:srgbClr val="FFFFFF"/>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380" name="Rechthoek 97"/>
            <p:cNvGrpSpPr/>
            <p:nvPr/>
          </p:nvGrpSpPr>
          <p:grpSpPr>
            <a:xfrm>
              <a:off x="97162" y="490143"/>
              <a:ext cx="393460" cy="184059"/>
              <a:chOff x="0" y="0"/>
              <a:chExt cx="393459" cy="184057"/>
            </a:xfrm>
          </p:grpSpPr>
          <p:sp>
            <p:nvSpPr>
              <p:cNvPr id="378"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79"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381" name="Rechthoek 98"/>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391" name="Groep 100"/>
            <p:cNvGrpSpPr/>
            <p:nvPr/>
          </p:nvGrpSpPr>
          <p:grpSpPr>
            <a:xfrm>
              <a:off x="350475" y="754659"/>
              <a:ext cx="137190" cy="108009"/>
              <a:chOff x="0" y="0"/>
              <a:chExt cx="137188" cy="108008"/>
            </a:xfrm>
          </p:grpSpPr>
          <p:grpSp>
            <p:nvGrpSpPr>
              <p:cNvPr id="387" name="Groep 163"/>
              <p:cNvGrpSpPr/>
              <p:nvPr/>
            </p:nvGrpSpPr>
            <p:grpSpPr>
              <a:xfrm>
                <a:off x="0" y="0"/>
                <a:ext cx="137190" cy="108009"/>
                <a:chOff x="0" y="0"/>
                <a:chExt cx="137188" cy="108008"/>
              </a:xfrm>
            </p:grpSpPr>
            <p:sp>
              <p:nvSpPr>
                <p:cNvPr id="382" name="Rechte verbindingslijn 167"/>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83" name="Rechte verbindingslijn 168"/>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84" name="Rechte verbindingslijn 169"/>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85" name="Rechte verbindingslijn 170"/>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86" name="Rechte verbindingslijn 171"/>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390" name="Groep 164"/>
              <p:cNvGrpSpPr/>
              <p:nvPr/>
            </p:nvGrpSpPr>
            <p:grpSpPr>
              <a:xfrm>
                <a:off x="52" y="26196"/>
                <a:ext cx="66718" cy="54523"/>
                <a:chOff x="0" y="0"/>
                <a:chExt cx="66716" cy="54521"/>
              </a:xfrm>
            </p:grpSpPr>
            <p:sp>
              <p:nvSpPr>
                <p:cNvPr id="388" name="Rechthoek 165"/>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389" name="Pijl: punthaak 166"/>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401" name="Groep 101"/>
            <p:cNvGrpSpPr/>
            <p:nvPr/>
          </p:nvGrpSpPr>
          <p:grpSpPr>
            <a:xfrm>
              <a:off x="107595" y="754659"/>
              <a:ext cx="137190" cy="108009"/>
              <a:chOff x="0" y="0"/>
              <a:chExt cx="137188" cy="108008"/>
            </a:xfrm>
          </p:grpSpPr>
          <p:grpSp>
            <p:nvGrpSpPr>
              <p:cNvPr id="397" name="Groep 154"/>
              <p:cNvGrpSpPr/>
              <p:nvPr/>
            </p:nvGrpSpPr>
            <p:grpSpPr>
              <a:xfrm>
                <a:off x="0" y="0"/>
                <a:ext cx="137190" cy="108009"/>
                <a:chOff x="0" y="0"/>
                <a:chExt cx="137188" cy="108008"/>
              </a:xfrm>
            </p:grpSpPr>
            <p:sp>
              <p:nvSpPr>
                <p:cNvPr id="392" name="Rechte verbindingslijn 158"/>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93" name="Rechte verbindingslijn 159"/>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94" name="Rechte verbindingslijn 160"/>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95" name="Rechte verbindingslijn 161"/>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96" name="Rechte verbindingslijn 162"/>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400" name="Groep 155"/>
              <p:cNvGrpSpPr/>
              <p:nvPr/>
            </p:nvGrpSpPr>
            <p:grpSpPr>
              <a:xfrm>
                <a:off x="51" y="26196"/>
                <a:ext cx="66718" cy="54523"/>
                <a:chOff x="0" y="0"/>
                <a:chExt cx="66716" cy="54521"/>
              </a:xfrm>
            </p:grpSpPr>
            <p:sp>
              <p:nvSpPr>
                <p:cNvPr id="398" name="Rechthoek 156"/>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399" name="Pijl: punthaak 157"/>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402" name="Rechte verbindingslijn 102"/>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403" name="Rechte verbindingslijn 103"/>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415" name="Groep 104"/>
            <p:cNvGrpSpPr/>
            <p:nvPr/>
          </p:nvGrpSpPr>
          <p:grpSpPr>
            <a:xfrm>
              <a:off x="784582" y="491641"/>
              <a:ext cx="268739" cy="248382"/>
              <a:chOff x="0" y="0"/>
              <a:chExt cx="268738" cy="248381"/>
            </a:xfrm>
          </p:grpSpPr>
          <p:sp>
            <p:nvSpPr>
              <p:cNvPr id="404" name="Rechthoek 143"/>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414" name="Groep 144"/>
              <p:cNvGrpSpPr/>
              <p:nvPr/>
            </p:nvGrpSpPr>
            <p:grpSpPr>
              <a:xfrm>
                <a:off x="43069" y="52310"/>
                <a:ext cx="182599" cy="143760"/>
                <a:chOff x="0" y="0"/>
                <a:chExt cx="182597" cy="143759"/>
              </a:xfrm>
            </p:grpSpPr>
            <p:grpSp>
              <p:nvGrpSpPr>
                <p:cNvPr id="410" name="Groep 145"/>
                <p:cNvGrpSpPr/>
                <p:nvPr/>
              </p:nvGrpSpPr>
              <p:grpSpPr>
                <a:xfrm>
                  <a:off x="0" y="0"/>
                  <a:ext cx="182599" cy="143760"/>
                  <a:chOff x="0" y="0"/>
                  <a:chExt cx="182597" cy="143759"/>
                </a:xfrm>
              </p:grpSpPr>
              <p:sp>
                <p:nvSpPr>
                  <p:cNvPr id="405" name="Rechte verbindingslijn 149"/>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06" name="Rechte verbindingslijn 150"/>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07" name="Rechte verbindingslijn 151"/>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08" name="Rechte verbindingslijn 152"/>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09" name="Rechte verbindingslijn 153"/>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413" name="Groep 146"/>
                <p:cNvGrpSpPr/>
                <p:nvPr/>
              </p:nvGrpSpPr>
              <p:grpSpPr>
                <a:xfrm>
                  <a:off x="68" y="34868"/>
                  <a:ext cx="88802" cy="72569"/>
                  <a:chOff x="0" y="0"/>
                  <a:chExt cx="88800" cy="72568"/>
                </a:xfrm>
              </p:grpSpPr>
              <p:sp>
                <p:nvSpPr>
                  <p:cNvPr id="411" name="Rechthoek 147"/>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412" name="Pijl: punthaak 148"/>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427" name="Groep 105"/>
            <p:cNvGrpSpPr/>
            <p:nvPr/>
          </p:nvGrpSpPr>
          <p:grpSpPr>
            <a:xfrm>
              <a:off x="784582" y="800638"/>
              <a:ext cx="268739" cy="248382"/>
              <a:chOff x="0" y="0"/>
              <a:chExt cx="268738" cy="248381"/>
            </a:xfrm>
          </p:grpSpPr>
          <p:sp>
            <p:nvSpPr>
              <p:cNvPr id="416" name="Rechthoek 132"/>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426" name="Groep 133"/>
              <p:cNvGrpSpPr/>
              <p:nvPr/>
            </p:nvGrpSpPr>
            <p:grpSpPr>
              <a:xfrm>
                <a:off x="43069" y="52310"/>
                <a:ext cx="182599" cy="143760"/>
                <a:chOff x="0" y="0"/>
                <a:chExt cx="182597" cy="143759"/>
              </a:xfrm>
            </p:grpSpPr>
            <p:grpSp>
              <p:nvGrpSpPr>
                <p:cNvPr id="422" name="Groep 134"/>
                <p:cNvGrpSpPr/>
                <p:nvPr/>
              </p:nvGrpSpPr>
              <p:grpSpPr>
                <a:xfrm>
                  <a:off x="0" y="0"/>
                  <a:ext cx="182599" cy="143760"/>
                  <a:chOff x="0" y="0"/>
                  <a:chExt cx="182597" cy="143759"/>
                </a:xfrm>
              </p:grpSpPr>
              <p:sp>
                <p:nvSpPr>
                  <p:cNvPr id="417" name="Rechte verbindingslijn 138"/>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18" name="Rechte verbindingslijn 139"/>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19" name="Rechte verbindingslijn 140"/>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20" name="Rechte verbindingslijn 141"/>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21" name="Rechte verbindingslijn 142"/>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425" name="Groep 135"/>
                <p:cNvGrpSpPr/>
                <p:nvPr/>
              </p:nvGrpSpPr>
              <p:grpSpPr>
                <a:xfrm>
                  <a:off x="69" y="34868"/>
                  <a:ext cx="88802" cy="72569"/>
                  <a:chOff x="0" y="0"/>
                  <a:chExt cx="88800" cy="72568"/>
                </a:xfrm>
              </p:grpSpPr>
              <p:sp>
                <p:nvSpPr>
                  <p:cNvPr id="423" name="Rechthoek 136"/>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424" name="Pijl: punthaak 137"/>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428" name="Rechthoek 106"/>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429" name="Rechthoek 107"/>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430" name="Rechthoek 117"/>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433" name="Rechthoek 118"/>
            <p:cNvGrpSpPr/>
            <p:nvPr/>
          </p:nvGrpSpPr>
          <p:grpSpPr>
            <a:xfrm>
              <a:off x="98270" y="9349"/>
              <a:ext cx="3194765" cy="431901"/>
              <a:chOff x="0" y="0"/>
              <a:chExt cx="3194764" cy="431899"/>
            </a:xfrm>
          </p:grpSpPr>
          <p:sp>
            <p:nvSpPr>
              <p:cNvPr id="43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432"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436" name="Groep 129"/>
            <p:cNvGrpSpPr/>
            <p:nvPr/>
          </p:nvGrpSpPr>
          <p:grpSpPr>
            <a:xfrm>
              <a:off x="3025479" y="6053864"/>
              <a:ext cx="267557" cy="267556"/>
              <a:chOff x="0" y="0"/>
              <a:chExt cx="267555" cy="267555"/>
            </a:xfrm>
          </p:grpSpPr>
          <p:sp>
            <p:nvSpPr>
              <p:cNvPr id="434" name="Ovaal 130"/>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435"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473" name="Groep 189"/>
            <p:cNvGrpSpPr/>
            <p:nvPr/>
          </p:nvGrpSpPr>
          <p:grpSpPr>
            <a:xfrm>
              <a:off x="97162" y="2004378"/>
              <a:ext cx="3195873" cy="3780656"/>
              <a:chOff x="0" y="0"/>
              <a:chExt cx="3195872" cy="3780655"/>
            </a:xfrm>
          </p:grpSpPr>
          <p:grpSp>
            <p:nvGrpSpPr>
              <p:cNvPr id="439" name="Ovaal 99"/>
              <p:cNvGrpSpPr/>
              <p:nvPr/>
            </p:nvGrpSpPr>
            <p:grpSpPr>
              <a:xfrm>
                <a:off x="0" y="-1"/>
                <a:ext cx="260915" cy="269242"/>
                <a:chOff x="0" y="0"/>
                <a:chExt cx="260914" cy="269240"/>
              </a:xfrm>
            </p:grpSpPr>
            <p:sp>
              <p:nvSpPr>
                <p:cNvPr id="43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3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440" name="Rechthoek 108"/>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chemeClr val="accent1"/>
                  </a:buClr>
                  <a:buSzPct val="100000"/>
                  <a:buChar char="▪"/>
                  <a:defRPr sz="1600"/>
                </a:lvl1pPr>
              </a:lstStyle>
              <a:p>
                <a:r>
                  <a:t>Bullets</a:t>
                </a:r>
              </a:p>
            </p:txBody>
          </p:sp>
          <p:grpSp>
            <p:nvGrpSpPr>
              <p:cNvPr id="443" name="Ovaal 109"/>
              <p:cNvGrpSpPr/>
              <p:nvPr/>
            </p:nvGrpSpPr>
            <p:grpSpPr>
              <a:xfrm>
                <a:off x="0" y="435349"/>
                <a:ext cx="260915" cy="269241"/>
                <a:chOff x="0" y="0"/>
                <a:chExt cx="260914" cy="269240"/>
              </a:xfrm>
            </p:grpSpPr>
            <p:sp>
              <p:nvSpPr>
                <p:cNvPr id="44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4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444" name="Rechthoek 110"/>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chemeClr val="accent1"/>
                  </a:buClr>
                  <a:buSzPct val="100000"/>
                  <a:buChar char="▪"/>
                  <a:defRPr sz="1600"/>
                </a:pPr>
                <a:r>
                  <a:t>Sub-bullets</a:t>
                </a:r>
              </a:p>
            </p:txBody>
          </p:sp>
          <p:grpSp>
            <p:nvGrpSpPr>
              <p:cNvPr id="447" name="Ovaal 111"/>
              <p:cNvGrpSpPr/>
              <p:nvPr/>
            </p:nvGrpSpPr>
            <p:grpSpPr>
              <a:xfrm>
                <a:off x="0" y="870698"/>
                <a:ext cx="260915" cy="269241"/>
                <a:chOff x="0" y="0"/>
                <a:chExt cx="260914" cy="269240"/>
              </a:xfrm>
            </p:grpSpPr>
            <p:sp>
              <p:nvSpPr>
                <p:cNvPr id="44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46"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448" name="Rechthoek 112"/>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pPr>
                <a:r>
                  <a:t>Leestekst</a:t>
                </a:r>
              </a:p>
            </p:txBody>
          </p:sp>
          <p:grpSp>
            <p:nvGrpSpPr>
              <p:cNvPr id="451" name="Ovaal 113"/>
              <p:cNvGrpSpPr/>
              <p:nvPr/>
            </p:nvGrpSpPr>
            <p:grpSpPr>
              <a:xfrm>
                <a:off x="0" y="1306047"/>
                <a:ext cx="260915" cy="269241"/>
                <a:chOff x="0" y="0"/>
                <a:chExt cx="260914" cy="269240"/>
              </a:xfrm>
            </p:grpSpPr>
            <p:sp>
              <p:nvSpPr>
                <p:cNvPr id="44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50"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452" name="Rechthoek 114"/>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chemeClr val="accent1"/>
                    </a:solidFill>
                    <a:latin typeface="Roboto Slab Regular Regular"/>
                    <a:ea typeface="Roboto Slab Regular Regular"/>
                    <a:cs typeface="Roboto Slab Regular Regular"/>
                    <a:sym typeface="Roboto Slab Regular Regular"/>
                  </a:defRPr>
                </a:pPr>
                <a:r>
                  <a:t>Subtitel</a:t>
                </a:r>
              </a:p>
            </p:txBody>
          </p:sp>
          <p:grpSp>
            <p:nvGrpSpPr>
              <p:cNvPr id="455" name="Ovaal 115"/>
              <p:cNvGrpSpPr/>
              <p:nvPr/>
            </p:nvGrpSpPr>
            <p:grpSpPr>
              <a:xfrm>
                <a:off x="0" y="1741396"/>
                <a:ext cx="260915" cy="269241"/>
                <a:chOff x="0" y="0"/>
                <a:chExt cx="260914" cy="269240"/>
              </a:xfrm>
            </p:grpSpPr>
            <p:sp>
              <p:nvSpPr>
                <p:cNvPr id="45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54"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456" name="Rechthoek 116"/>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chemeClr val="accent1"/>
                  </a:buClr>
                  <a:buSzPct val="100000"/>
                  <a:buAutoNum type="arabicPeriod"/>
                  <a:defRPr sz="1600"/>
                </a:pPr>
                <a:r>
                  <a:t>Numerieke bullets</a:t>
                </a:r>
              </a:p>
            </p:txBody>
          </p:sp>
          <p:grpSp>
            <p:nvGrpSpPr>
              <p:cNvPr id="459" name="Ovaal 120"/>
              <p:cNvGrpSpPr/>
              <p:nvPr/>
            </p:nvGrpSpPr>
            <p:grpSpPr>
              <a:xfrm>
                <a:off x="0" y="2176745"/>
                <a:ext cx="260915" cy="269241"/>
                <a:chOff x="0" y="0"/>
                <a:chExt cx="260914" cy="269240"/>
              </a:xfrm>
            </p:grpSpPr>
            <p:sp>
              <p:nvSpPr>
                <p:cNvPr id="45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58"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460" name="Rechthoek 121"/>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chemeClr val="accent1"/>
                  </a:buClr>
                  <a:buSzPct val="100000"/>
                  <a:buAutoNum type="alphaLcPeriod"/>
                  <a:defRPr sz="1600"/>
                </a:pPr>
                <a:r>
                  <a:t># Abc</a:t>
                </a:r>
              </a:p>
            </p:txBody>
          </p:sp>
          <p:grpSp>
            <p:nvGrpSpPr>
              <p:cNvPr id="463" name="Ovaal 122"/>
              <p:cNvGrpSpPr/>
              <p:nvPr/>
            </p:nvGrpSpPr>
            <p:grpSpPr>
              <a:xfrm>
                <a:off x="0" y="2612094"/>
                <a:ext cx="260915" cy="269241"/>
                <a:chOff x="0" y="0"/>
                <a:chExt cx="260914" cy="269240"/>
              </a:xfrm>
            </p:grpSpPr>
            <p:sp>
              <p:nvSpPr>
                <p:cNvPr id="46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62"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464" name="Rechthoek 123"/>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chemeClr val="accent1"/>
                  </a:buClr>
                  <a:buSzPct val="100000"/>
                  <a:buChar char="▪"/>
                  <a:defRPr sz="1600"/>
                </a:pPr>
                <a:r>
                  <a:t># Bullets</a:t>
                </a:r>
              </a:p>
            </p:txBody>
          </p:sp>
          <p:grpSp>
            <p:nvGrpSpPr>
              <p:cNvPr id="467" name="Ovaal 124"/>
              <p:cNvGrpSpPr/>
              <p:nvPr/>
            </p:nvGrpSpPr>
            <p:grpSpPr>
              <a:xfrm>
                <a:off x="0" y="3047443"/>
                <a:ext cx="260915" cy="269241"/>
                <a:chOff x="0" y="0"/>
                <a:chExt cx="260914" cy="269240"/>
              </a:xfrm>
            </p:grpSpPr>
            <p:sp>
              <p:nvSpPr>
                <p:cNvPr id="46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66"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468" name="Rechthoek 125"/>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pPr>
                <a:r>
                  <a:t>Cursief</a:t>
                </a:r>
              </a:p>
            </p:txBody>
          </p:sp>
          <p:grpSp>
            <p:nvGrpSpPr>
              <p:cNvPr id="471" name="Ovaal 126"/>
              <p:cNvGrpSpPr/>
              <p:nvPr/>
            </p:nvGrpSpPr>
            <p:grpSpPr>
              <a:xfrm>
                <a:off x="0" y="3482796"/>
                <a:ext cx="260915" cy="269241"/>
                <a:chOff x="0" y="0"/>
                <a:chExt cx="260914" cy="269240"/>
              </a:xfrm>
            </p:grpSpPr>
            <p:sp>
              <p:nvSpPr>
                <p:cNvPr id="46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70"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472" name="Rechthoek 127"/>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latin typeface="Roboto Slab Regular Regular"/>
                    <a:ea typeface="Roboto Slab Regular Regular"/>
                    <a:cs typeface="Roboto Slab Regular Regular"/>
                    <a:sym typeface="Roboto Slab Regular Regular"/>
                  </a:defRPr>
                </a:pPr>
                <a:r>
                  <a:t>Alt. Subtitel</a:t>
                </a:r>
              </a:p>
            </p:txBody>
          </p:sp>
        </p:grpSp>
        <p:sp>
          <p:nvSpPr>
            <p:cNvPr id="474" name="Rechthoek 185"/>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ekst (Wit)">
    <p:spTree>
      <p:nvGrpSpPr>
        <p:cNvPr id="1" name=""/>
        <p:cNvGrpSpPr/>
        <p:nvPr/>
      </p:nvGrpSpPr>
      <p:grpSpPr>
        <a:xfrm>
          <a:off x="0" y="0"/>
          <a:ext cx="0" cy="0"/>
          <a:chOff x="0" y="0"/>
          <a:chExt cx="0" cy="0"/>
        </a:xfrm>
      </p:grpSpPr>
      <p:grpSp>
        <p:nvGrpSpPr>
          <p:cNvPr id="670" name="Instructie"/>
          <p:cNvGrpSpPr/>
          <p:nvPr/>
        </p:nvGrpSpPr>
        <p:grpSpPr>
          <a:xfrm>
            <a:off x="-7462" y="7107104"/>
            <a:ext cx="3391307" cy="1765091"/>
            <a:chOff x="0" y="0"/>
            <a:chExt cx="3391306" cy="1765089"/>
          </a:xfrm>
        </p:grpSpPr>
        <p:sp>
          <p:nvSpPr>
            <p:cNvPr id="650"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669" name="Instructie"/>
            <p:cNvGrpSpPr/>
            <p:nvPr/>
          </p:nvGrpSpPr>
          <p:grpSpPr>
            <a:xfrm>
              <a:off x="98270" y="12607"/>
              <a:ext cx="3194766" cy="1752483"/>
              <a:chOff x="0" y="0"/>
              <a:chExt cx="3194765" cy="1752482"/>
            </a:xfrm>
          </p:grpSpPr>
          <p:grpSp>
            <p:nvGrpSpPr>
              <p:cNvPr id="653" name="Rechthoek 17"/>
              <p:cNvGrpSpPr/>
              <p:nvPr/>
            </p:nvGrpSpPr>
            <p:grpSpPr>
              <a:xfrm>
                <a:off x="0" y="0"/>
                <a:ext cx="3194766" cy="431900"/>
                <a:chOff x="0" y="0"/>
                <a:chExt cx="3194764" cy="431899"/>
              </a:xfrm>
            </p:grpSpPr>
            <p:sp>
              <p:nvSpPr>
                <p:cNvPr id="65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652"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656" name="Ovaal 18"/>
              <p:cNvGrpSpPr/>
              <p:nvPr/>
            </p:nvGrpSpPr>
            <p:grpSpPr>
              <a:xfrm>
                <a:off x="0" y="485877"/>
                <a:ext cx="260915" cy="269241"/>
                <a:chOff x="0" y="0"/>
                <a:chExt cx="260914" cy="269240"/>
              </a:xfrm>
            </p:grpSpPr>
            <p:sp>
              <p:nvSpPr>
                <p:cNvPr id="65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655"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657"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660" name="Ovaal 20"/>
              <p:cNvGrpSpPr/>
              <p:nvPr/>
            </p:nvGrpSpPr>
            <p:grpSpPr>
              <a:xfrm>
                <a:off x="0" y="922202"/>
                <a:ext cx="260915" cy="269241"/>
                <a:chOff x="0" y="0"/>
                <a:chExt cx="260914" cy="269240"/>
              </a:xfrm>
            </p:grpSpPr>
            <p:sp>
              <p:nvSpPr>
                <p:cNvPr id="65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659"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661"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668" name="Groep 22"/>
              <p:cNvGrpSpPr/>
              <p:nvPr/>
            </p:nvGrpSpPr>
            <p:grpSpPr>
              <a:xfrm>
                <a:off x="2513632" y="470171"/>
                <a:ext cx="681134" cy="696748"/>
                <a:chOff x="0" y="0"/>
                <a:chExt cx="681132" cy="696747"/>
              </a:xfrm>
            </p:grpSpPr>
            <p:grpSp>
              <p:nvGrpSpPr>
                <p:cNvPr id="666" name="Groep 23"/>
                <p:cNvGrpSpPr/>
                <p:nvPr/>
              </p:nvGrpSpPr>
              <p:grpSpPr>
                <a:xfrm>
                  <a:off x="197031" y="0"/>
                  <a:ext cx="287071" cy="379108"/>
                  <a:chOff x="0" y="0"/>
                  <a:chExt cx="287070" cy="379106"/>
                </a:xfrm>
              </p:grpSpPr>
              <p:sp>
                <p:nvSpPr>
                  <p:cNvPr id="662"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663"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664"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665"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667"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683" name="Groep 9"/>
          <p:cNvGrpSpPr/>
          <p:nvPr/>
        </p:nvGrpSpPr>
        <p:grpSpPr>
          <a:xfrm>
            <a:off x="2982511" y="-1228655"/>
            <a:ext cx="6226977" cy="490402"/>
            <a:chOff x="0" y="0"/>
            <a:chExt cx="6226976" cy="490400"/>
          </a:xfrm>
        </p:grpSpPr>
        <p:sp>
          <p:nvSpPr>
            <p:cNvPr id="671"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682" name="Groep 8"/>
            <p:cNvGrpSpPr/>
            <p:nvPr/>
          </p:nvGrpSpPr>
          <p:grpSpPr>
            <a:xfrm>
              <a:off x="0" y="0"/>
              <a:ext cx="6226975" cy="211381"/>
              <a:chOff x="0" y="0"/>
              <a:chExt cx="6226974" cy="211380"/>
            </a:xfrm>
          </p:grpSpPr>
          <p:sp>
            <p:nvSpPr>
              <p:cNvPr id="672"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3"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4"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5"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6"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7"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8"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9"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80"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81"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692" name="Group 4"/>
          <p:cNvGrpSpPr/>
          <p:nvPr/>
        </p:nvGrpSpPr>
        <p:grpSpPr>
          <a:xfrm>
            <a:off x="698501" y="5884314"/>
            <a:ext cx="1454912" cy="577167"/>
            <a:chOff x="0" y="0"/>
            <a:chExt cx="1454911" cy="577165"/>
          </a:xfrm>
        </p:grpSpPr>
        <p:sp>
          <p:nvSpPr>
            <p:cNvPr id="684"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685"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6"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7"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8"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689"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90"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91"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693" name="Body Level One…"/>
          <p:cNvSpPr txBox="1">
            <a:spLocks noGrp="1"/>
          </p:cNvSpPr>
          <p:nvPr>
            <p:ph type="body" idx="1" hasCustomPrompt="1"/>
          </p:nvPr>
        </p:nvSpPr>
        <p:spPr>
          <a:xfrm>
            <a:off x="698498" y="718513"/>
            <a:ext cx="10798176" cy="5229851"/>
          </a:xfrm>
          <a:prstGeom prst="rect">
            <a:avLst/>
          </a:prstGeom>
        </p:spPr>
        <p:txBody>
          <a:bodyPr anchor="ctr">
            <a:normAutofit/>
          </a:bodyPr>
          <a:lstStyle>
            <a:lvl1pPr marL="0" indent="0" algn="ctr">
              <a:buClrTx/>
              <a:buSzTx/>
              <a:buNone/>
              <a:defRPr sz="4400">
                <a:latin typeface="Roboto Slab Regular Regular"/>
                <a:ea typeface="Roboto Slab Regular Regular"/>
                <a:cs typeface="Roboto Slab Regular Regular"/>
                <a:sym typeface="Roboto Slab Regular Regular"/>
              </a:defRPr>
            </a:lvl1pPr>
            <a:lvl2pPr marL="0" indent="0" algn="ctr">
              <a:buClrTx/>
              <a:buSzTx/>
              <a:buNone/>
              <a:defRPr sz="4400">
                <a:latin typeface="Roboto Slab Regular Regular"/>
                <a:ea typeface="Roboto Slab Regular Regular"/>
                <a:cs typeface="Roboto Slab Regular Regular"/>
                <a:sym typeface="Roboto Slab Regular Regular"/>
              </a:defRPr>
            </a:lvl2pPr>
            <a:lvl3pPr algn="ctr">
              <a:buClrTx/>
              <a:buFontTx/>
              <a:defRPr sz="4400">
                <a:latin typeface="Roboto Slab Regular Regular"/>
                <a:ea typeface="Roboto Slab Regular Regular"/>
                <a:cs typeface="Roboto Slab Regular Regular"/>
                <a:sym typeface="Roboto Slab Regular Regular"/>
              </a:defRPr>
            </a:lvl3pPr>
            <a:lvl4pPr algn="ctr">
              <a:buClrTx/>
              <a:buFontTx/>
              <a:defRPr sz="4400">
                <a:latin typeface="Roboto Slab Regular Regular"/>
                <a:ea typeface="Roboto Slab Regular Regular"/>
                <a:cs typeface="Roboto Slab Regular Regular"/>
                <a:sym typeface="Roboto Slab Regular Regular"/>
              </a:defRPr>
            </a:lvl4pPr>
            <a:lvl5pPr marL="0" indent="0" algn="ctr">
              <a:buClrTx/>
              <a:buSzTx/>
              <a:buFontTx/>
              <a:buNone/>
              <a:defRPr sz="4400">
                <a:latin typeface="Roboto Slab Regular Regular"/>
                <a:ea typeface="Roboto Slab Regular Regular"/>
                <a:cs typeface="Roboto Slab Regular Regular"/>
                <a:sym typeface="Roboto Slab Regular Regular"/>
              </a:defRPr>
            </a:lvl5pPr>
          </a:lstStyle>
          <a:p>
            <a:r>
              <a:t>Quote</a:t>
            </a:r>
          </a:p>
          <a:p>
            <a:pPr lvl="1"/>
            <a:endParaRPr/>
          </a:p>
          <a:p>
            <a:pPr lvl="2"/>
            <a:endParaRPr/>
          </a:p>
          <a:p>
            <a:pPr lvl="3"/>
            <a:endParaRPr/>
          </a:p>
          <a:p>
            <a:pPr lvl="4"/>
            <a:endParaRPr/>
          </a:p>
        </p:txBody>
      </p:sp>
      <p:sp>
        <p:nvSpPr>
          <p:cNvPr id="694"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(Wit)</a:t>
            </a:r>
          </a:p>
        </p:txBody>
      </p:sp>
      <p:grpSp>
        <p:nvGrpSpPr>
          <p:cNvPr id="707" name="Groep 176"/>
          <p:cNvGrpSpPr/>
          <p:nvPr/>
        </p:nvGrpSpPr>
        <p:grpSpPr>
          <a:xfrm>
            <a:off x="-7461" y="-1785441"/>
            <a:ext cx="2591201" cy="1583829"/>
            <a:chOff x="0" y="0"/>
            <a:chExt cx="2591200" cy="1583828"/>
          </a:xfrm>
        </p:grpSpPr>
        <p:sp>
          <p:nvSpPr>
            <p:cNvPr id="695" name="Rechthoek 177"/>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698" name="Rechthoek 178"/>
            <p:cNvGrpSpPr/>
            <p:nvPr/>
          </p:nvGrpSpPr>
          <p:grpSpPr>
            <a:xfrm>
              <a:off x="98270" y="102557"/>
              <a:ext cx="2412001" cy="252001"/>
              <a:chOff x="0" y="0"/>
              <a:chExt cx="2412000" cy="252000"/>
            </a:xfrm>
          </p:grpSpPr>
          <p:sp>
            <p:nvSpPr>
              <p:cNvPr id="696"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697"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701" name="Ovaal 179"/>
            <p:cNvGrpSpPr/>
            <p:nvPr/>
          </p:nvGrpSpPr>
          <p:grpSpPr>
            <a:xfrm>
              <a:off x="98269" y="498484"/>
              <a:ext cx="260915" cy="269241"/>
              <a:chOff x="0" y="0"/>
              <a:chExt cx="260914" cy="269240"/>
            </a:xfrm>
          </p:grpSpPr>
          <p:sp>
            <p:nvSpPr>
              <p:cNvPr id="69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0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702" name="Rechthoek 180"/>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705" name="Ovaal 181"/>
            <p:cNvGrpSpPr/>
            <p:nvPr/>
          </p:nvGrpSpPr>
          <p:grpSpPr>
            <a:xfrm>
              <a:off x="98269" y="934809"/>
              <a:ext cx="260915" cy="269241"/>
              <a:chOff x="0" y="0"/>
              <a:chExt cx="260914" cy="269240"/>
            </a:xfrm>
          </p:grpSpPr>
          <p:sp>
            <p:nvSpPr>
              <p:cNvPr id="70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0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706" name="Rechthoek 182"/>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708"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grpSp>
        <p:nvGrpSpPr>
          <p:cNvPr id="808" name="Instructie"/>
          <p:cNvGrpSpPr/>
          <p:nvPr/>
        </p:nvGrpSpPr>
        <p:grpSpPr>
          <a:xfrm>
            <a:off x="-3666329" y="-99301"/>
            <a:ext cx="3391308" cy="7056603"/>
            <a:chOff x="0" y="0"/>
            <a:chExt cx="3391306" cy="7056601"/>
          </a:xfrm>
        </p:grpSpPr>
        <p:sp>
          <p:nvSpPr>
            <p:cNvPr id="709" name="Rechthoek 128"/>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710" name="Rechthoek 172"/>
            <p:cNvSpPr/>
            <p:nvPr/>
          </p:nvSpPr>
          <p:spPr>
            <a:xfrm>
              <a:off x="206436" y="1806190"/>
              <a:ext cx="3086600" cy="4148413"/>
            </a:xfrm>
            <a:prstGeom prst="rect">
              <a:avLst/>
            </a:prstGeom>
            <a:solidFill>
              <a:srgbClr val="FFFFFF"/>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713" name="Rechthoek 173"/>
            <p:cNvGrpSpPr/>
            <p:nvPr/>
          </p:nvGrpSpPr>
          <p:grpSpPr>
            <a:xfrm>
              <a:off x="97162" y="490143"/>
              <a:ext cx="393460" cy="184059"/>
              <a:chOff x="0" y="0"/>
              <a:chExt cx="393459" cy="184057"/>
            </a:xfrm>
          </p:grpSpPr>
          <p:sp>
            <p:nvSpPr>
              <p:cNvPr id="711"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12"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714" name="Rechthoek 183"/>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724" name="Groep 184"/>
            <p:cNvGrpSpPr/>
            <p:nvPr/>
          </p:nvGrpSpPr>
          <p:grpSpPr>
            <a:xfrm>
              <a:off x="350475" y="754659"/>
              <a:ext cx="137190" cy="108009"/>
              <a:chOff x="0" y="0"/>
              <a:chExt cx="137188" cy="108008"/>
            </a:xfrm>
          </p:grpSpPr>
          <p:grpSp>
            <p:nvGrpSpPr>
              <p:cNvPr id="720" name="Groep 253"/>
              <p:cNvGrpSpPr/>
              <p:nvPr/>
            </p:nvGrpSpPr>
            <p:grpSpPr>
              <a:xfrm>
                <a:off x="0" y="0"/>
                <a:ext cx="137190" cy="108009"/>
                <a:chOff x="0" y="0"/>
                <a:chExt cx="137188" cy="108008"/>
              </a:xfrm>
            </p:grpSpPr>
            <p:sp>
              <p:nvSpPr>
                <p:cNvPr id="715" name="Rechte verbindingslijn 257"/>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16" name="Rechte verbindingslijn 258"/>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17" name="Rechte verbindingslijn 259"/>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18" name="Rechte verbindingslijn 260"/>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19" name="Rechte verbindingslijn 261"/>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723" name="Groep 254"/>
              <p:cNvGrpSpPr/>
              <p:nvPr/>
            </p:nvGrpSpPr>
            <p:grpSpPr>
              <a:xfrm>
                <a:off x="52" y="26196"/>
                <a:ext cx="66718" cy="54523"/>
                <a:chOff x="0" y="0"/>
                <a:chExt cx="66716" cy="54521"/>
              </a:xfrm>
            </p:grpSpPr>
            <p:sp>
              <p:nvSpPr>
                <p:cNvPr id="721" name="Rechthoek 255"/>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722" name="Pijl: punthaak 256"/>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734" name="Groep 188"/>
            <p:cNvGrpSpPr/>
            <p:nvPr/>
          </p:nvGrpSpPr>
          <p:grpSpPr>
            <a:xfrm>
              <a:off x="107595" y="754659"/>
              <a:ext cx="137190" cy="108009"/>
              <a:chOff x="0" y="0"/>
              <a:chExt cx="137188" cy="108008"/>
            </a:xfrm>
          </p:grpSpPr>
          <p:grpSp>
            <p:nvGrpSpPr>
              <p:cNvPr id="730" name="Groep 244"/>
              <p:cNvGrpSpPr/>
              <p:nvPr/>
            </p:nvGrpSpPr>
            <p:grpSpPr>
              <a:xfrm>
                <a:off x="0" y="0"/>
                <a:ext cx="137190" cy="108009"/>
                <a:chOff x="0" y="0"/>
                <a:chExt cx="137188" cy="108008"/>
              </a:xfrm>
            </p:grpSpPr>
            <p:sp>
              <p:nvSpPr>
                <p:cNvPr id="725" name="Rechte verbindingslijn 248"/>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26" name="Rechte verbindingslijn 249"/>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27" name="Rechte verbindingslijn 250"/>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28" name="Rechte verbindingslijn 251"/>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29" name="Rechte verbindingslijn 252"/>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733" name="Groep 245"/>
              <p:cNvGrpSpPr/>
              <p:nvPr/>
            </p:nvGrpSpPr>
            <p:grpSpPr>
              <a:xfrm>
                <a:off x="51" y="26196"/>
                <a:ext cx="66718" cy="54523"/>
                <a:chOff x="0" y="0"/>
                <a:chExt cx="66716" cy="54521"/>
              </a:xfrm>
            </p:grpSpPr>
            <p:sp>
              <p:nvSpPr>
                <p:cNvPr id="731" name="Rechthoek 246"/>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732" name="Pijl: punthaak 247"/>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735" name="Rechte verbindingslijn 191"/>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736" name="Rechte verbindingslijn 192"/>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748" name="Groep 193"/>
            <p:cNvGrpSpPr/>
            <p:nvPr/>
          </p:nvGrpSpPr>
          <p:grpSpPr>
            <a:xfrm>
              <a:off x="784582" y="491641"/>
              <a:ext cx="268739" cy="248382"/>
              <a:chOff x="0" y="0"/>
              <a:chExt cx="268738" cy="248381"/>
            </a:xfrm>
          </p:grpSpPr>
          <p:sp>
            <p:nvSpPr>
              <p:cNvPr id="737" name="Rechthoek 233"/>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747" name="Groep 234"/>
              <p:cNvGrpSpPr/>
              <p:nvPr/>
            </p:nvGrpSpPr>
            <p:grpSpPr>
              <a:xfrm>
                <a:off x="43069" y="52310"/>
                <a:ext cx="182599" cy="143760"/>
                <a:chOff x="0" y="0"/>
                <a:chExt cx="182597" cy="143759"/>
              </a:xfrm>
            </p:grpSpPr>
            <p:grpSp>
              <p:nvGrpSpPr>
                <p:cNvPr id="743" name="Groep 235"/>
                <p:cNvGrpSpPr/>
                <p:nvPr/>
              </p:nvGrpSpPr>
              <p:grpSpPr>
                <a:xfrm>
                  <a:off x="0" y="0"/>
                  <a:ext cx="182599" cy="143760"/>
                  <a:chOff x="0" y="0"/>
                  <a:chExt cx="182597" cy="143759"/>
                </a:xfrm>
              </p:grpSpPr>
              <p:sp>
                <p:nvSpPr>
                  <p:cNvPr id="738" name="Rechte verbindingslijn 239"/>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39" name="Rechte verbindingslijn 240"/>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40" name="Rechte verbindingslijn 241"/>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41" name="Rechte verbindingslijn 242"/>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42" name="Rechte verbindingslijn 243"/>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746" name="Groep 236"/>
                <p:cNvGrpSpPr/>
                <p:nvPr/>
              </p:nvGrpSpPr>
              <p:grpSpPr>
                <a:xfrm>
                  <a:off x="68" y="34868"/>
                  <a:ext cx="88802" cy="72569"/>
                  <a:chOff x="0" y="0"/>
                  <a:chExt cx="88800" cy="72568"/>
                </a:xfrm>
              </p:grpSpPr>
              <p:sp>
                <p:nvSpPr>
                  <p:cNvPr id="744" name="Rechthoek 237"/>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745" name="Pijl: punthaak 238"/>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760" name="Groep 194"/>
            <p:cNvGrpSpPr/>
            <p:nvPr/>
          </p:nvGrpSpPr>
          <p:grpSpPr>
            <a:xfrm>
              <a:off x="784582" y="800638"/>
              <a:ext cx="268739" cy="248382"/>
              <a:chOff x="0" y="0"/>
              <a:chExt cx="268738" cy="248381"/>
            </a:xfrm>
          </p:grpSpPr>
          <p:sp>
            <p:nvSpPr>
              <p:cNvPr id="749" name="Rechthoek 222"/>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759" name="Groep 223"/>
              <p:cNvGrpSpPr/>
              <p:nvPr/>
            </p:nvGrpSpPr>
            <p:grpSpPr>
              <a:xfrm>
                <a:off x="43069" y="52310"/>
                <a:ext cx="182599" cy="143760"/>
                <a:chOff x="0" y="0"/>
                <a:chExt cx="182597" cy="143759"/>
              </a:xfrm>
            </p:grpSpPr>
            <p:grpSp>
              <p:nvGrpSpPr>
                <p:cNvPr id="755" name="Groep 224"/>
                <p:cNvGrpSpPr/>
                <p:nvPr/>
              </p:nvGrpSpPr>
              <p:grpSpPr>
                <a:xfrm>
                  <a:off x="0" y="0"/>
                  <a:ext cx="182599" cy="143760"/>
                  <a:chOff x="0" y="0"/>
                  <a:chExt cx="182597" cy="143759"/>
                </a:xfrm>
              </p:grpSpPr>
              <p:sp>
                <p:nvSpPr>
                  <p:cNvPr id="750" name="Rechte verbindingslijn 228"/>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51" name="Rechte verbindingslijn 229"/>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52" name="Rechte verbindingslijn 230"/>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53" name="Rechte verbindingslijn 231"/>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54" name="Rechte verbindingslijn 232"/>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758" name="Groep 225"/>
                <p:cNvGrpSpPr/>
                <p:nvPr/>
              </p:nvGrpSpPr>
              <p:grpSpPr>
                <a:xfrm>
                  <a:off x="69" y="34868"/>
                  <a:ext cx="88802" cy="72569"/>
                  <a:chOff x="0" y="0"/>
                  <a:chExt cx="88800" cy="72568"/>
                </a:xfrm>
              </p:grpSpPr>
              <p:sp>
                <p:nvSpPr>
                  <p:cNvPr id="756" name="Rechthoek 226"/>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757" name="Pijl: punthaak 227"/>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761" name="Rechthoek 195"/>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762" name="Rechthoek 196"/>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763" name="Rechthoek 197"/>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766" name="Rechthoek 198"/>
            <p:cNvGrpSpPr/>
            <p:nvPr/>
          </p:nvGrpSpPr>
          <p:grpSpPr>
            <a:xfrm>
              <a:off x="98270" y="9349"/>
              <a:ext cx="3194765" cy="431901"/>
              <a:chOff x="0" y="0"/>
              <a:chExt cx="3194764" cy="431899"/>
            </a:xfrm>
          </p:grpSpPr>
          <p:sp>
            <p:nvSpPr>
              <p:cNvPr id="764"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765"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769" name="Groep 199"/>
            <p:cNvGrpSpPr/>
            <p:nvPr/>
          </p:nvGrpSpPr>
          <p:grpSpPr>
            <a:xfrm>
              <a:off x="3025479" y="6053864"/>
              <a:ext cx="267557" cy="267556"/>
              <a:chOff x="0" y="0"/>
              <a:chExt cx="267555" cy="267555"/>
            </a:xfrm>
          </p:grpSpPr>
          <p:sp>
            <p:nvSpPr>
              <p:cNvPr id="767" name="Ovaal 220"/>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768"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806" name="Groep 200"/>
            <p:cNvGrpSpPr/>
            <p:nvPr/>
          </p:nvGrpSpPr>
          <p:grpSpPr>
            <a:xfrm>
              <a:off x="97162" y="2004378"/>
              <a:ext cx="3195873" cy="3780656"/>
              <a:chOff x="0" y="0"/>
              <a:chExt cx="3195872" cy="3780655"/>
            </a:xfrm>
          </p:grpSpPr>
          <p:grpSp>
            <p:nvGrpSpPr>
              <p:cNvPr id="772" name="Ovaal 202"/>
              <p:cNvGrpSpPr/>
              <p:nvPr/>
            </p:nvGrpSpPr>
            <p:grpSpPr>
              <a:xfrm>
                <a:off x="0" y="-1"/>
                <a:ext cx="260915" cy="269242"/>
                <a:chOff x="0" y="0"/>
                <a:chExt cx="260914" cy="269240"/>
              </a:xfrm>
            </p:grpSpPr>
            <p:sp>
              <p:nvSpPr>
                <p:cNvPr id="77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7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773" name="Rechthoek 203"/>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chemeClr val="accent1"/>
                  </a:buClr>
                  <a:buSzPct val="100000"/>
                  <a:buChar char="▪"/>
                  <a:defRPr sz="1600"/>
                </a:lvl1pPr>
              </a:lstStyle>
              <a:p>
                <a:r>
                  <a:t>Bullets</a:t>
                </a:r>
              </a:p>
            </p:txBody>
          </p:sp>
          <p:grpSp>
            <p:nvGrpSpPr>
              <p:cNvPr id="776" name="Ovaal 204"/>
              <p:cNvGrpSpPr/>
              <p:nvPr/>
            </p:nvGrpSpPr>
            <p:grpSpPr>
              <a:xfrm>
                <a:off x="0" y="435349"/>
                <a:ext cx="260915" cy="269241"/>
                <a:chOff x="0" y="0"/>
                <a:chExt cx="260914" cy="269240"/>
              </a:xfrm>
            </p:grpSpPr>
            <p:sp>
              <p:nvSpPr>
                <p:cNvPr id="77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7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777" name="Rechthoek 205"/>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chemeClr val="accent1"/>
                  </a:buClr>
                  <a:buSzPct val="100000"/>
                  <a:buChar char="▪"/>
                  <a:defRPr sz="1600"/>
                </a:pPr>
                <a:r>
                  <a:t>Sub-bullets</a:t>
                </a:r>
              </a:p>
            </p:txBody>
          </p:sp>
          <p:grpSp>
            <p:nvGrpSpPr>
              <p:cNvPr id="780" name="Ovaal 206"/>
              <p:cNvGrpSpPr/>
              <p:nvPr/>
            </p:nvGrpSpPr>
            <p:grpSpPr>
              <a:xfrm>
                <a:off x="0" y="870698"/>
                <a:ext cx="260915" cy="269241"/>
                <a:chOff x="0" y="0"/>
                <a:chExt cx="260914" cy="269240"/>
              </a:xfrm>
            </p:grpSpPr>
            <p:sp>
              <p:nvSpPr>
                <p:cNvPr id="77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79"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781" name="Rechthoek 207"/>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pPr>
                <a:r>
                  <a:t>Leestekst</a:t>
                </a:r>
              </a:p>
            </p:txBody>
          </p:sp>
          <p:grpSp>
            <p:nvGrpSpPr>
              <p:cNvPr id="784" name="Ovaal 208"/>
              <p:cNvGrpSpPr/>
              <p:nvPr/>
            </p:nvGrpSpPr>
            <p:grpSpPr>
              <a:xfrm>
                <a:off x="0" y="1306047"/>
                <a:ext cx="260915" cy="269241"/>
                <a:chOff x="0" y="0"/>
                <a:chExt cx="260914" cy="269240"/>
              </a:xfrm>
            </p:grpSpPr>
            <p:sp>
              <p:nvSpPr>
                <p:cNvPr id="78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83"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785" name="Rechthoek 209"/>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chemeClr val="accent1"/>
                    </a:solidFill>
                    <a:latin typeface="Roboto Slab Regular Regular"/>
                    <a:ea typeface="Roboto Slab Regular Regular"/>
                    <a:cs typeface="Roboto Slab Regular Regular"/>
                    <a:sym typeface="Roboto Slab Regular Regular"/>
                  </a:defRPr>
                </a:pPr>
                <a:r>
                  <a:t>Subtitel</a:t>
                </a:r>
              </a:p>
            </p:txBody>
          </p:sp>
          <p:grpSp>
            <p:nvGrpSpPr>
              <p:cNvPr id="788" name="Ovaal 210"/>
              <p:cNvGrpSpPr/>
              <p:nvPr/>
            </p:nvGrpSpPr>
            <p:grpSpPr>
              <a:xfrm>
                <a:off x="0" y="1741396"/>
                <a:ext cx="260915" cy="269241"/>
                <a:chOff x="0" y="0"/>
                <a:chExt cx="260914" cy="269240"/>
              </a:xfrm>
            </p:grpSpPr>
            <p:sp>
              <p:nvSpPr>
                <p:cNvPr id="78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87"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789" name="Rechthoek 211"/>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chemeClr val="accent1"/>
                  </a:buClr>
                  <a:buSzPct val="100000"/>
                  <a:buAutoNum type="arabicPeriod"/>
                  <a:defRPr sz="1600"/>
                </a:pPr>
                <a:r>
                  <a:t>Numerieke bullets</a:t>
                </a:r>
              </a:p>
            </p:txBody>
          </p:sp>
          <p:grpSp>
            <p:nvGrpSpPr>
              <p:cNvPr id="792" name="Ovaal 212"/>
              <p:cNvGrpSpPr/>
              <p:nvPr/>
            </p:nvGrpSpPr>
            <p:grpSpPr>
              <a:xfrm>
                <a:off x="0" y="2176745"/>
                <a:ext cx="260915" cy="269241"/>
                <a:chOff x="0" y="0"/>
                <a:chExt cx="260914" cy="269240"/>
              </a:xfrm>
            </p:grpSpPr>
            <p:sp>
              <p:nvSpPr>
                <p:cNvPr id="79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91"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793" name="Rechthoek 213"/>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chemeClr val="accent1"/>
                  </a:buClr>
                  <a:buSzPct val="100000"/>
                  <a:buAutoNum type="alphaLcPeriod"/>
                  <a:defRPr sz="1600"/>
                </a:pPr>
                <a:r>
                  <a:t># Abc</a:t>
                </a:r>
              </a:p>
            </p:txBody>
          </p:sp>
          <p:grpSp>
            <p:nvGrpSpPr>
              <p:cNvPr id="796" name="Ovaal 214"/>
              <p:cNvGrpSpPr/>
              <p:nvPr/>
            </p:nvGrpSpPr>
            <p:grpSpPr>
              <a:xfrm>
                <a:off x="0" y="2612094"/>
                <a:ext cx="260915" cy="269241"/>
                <a:chOff x="0" y="0"/>
                <a:chExt cx="260914" cy="269240"/>
              </a:xfrm>
            </p:grpSpPr>
            <p:sp>
              <p:nvSpPr>
                <p:cNvPr id="79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95"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797" name="Rechthoek 215"/>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chemeClr val="accent1"/>
                  </a:buClr>
                  <a:buSzPct val="100000"/>
                  <a:buChar char="▪"/>
                  <a:defRPr sz="1600"/>
                </a:pPr>
                <a:r>
                  <a:t># Bullets</a:t>
                </a:r>
              </a:p>
            </p:txBody>
          </p:sp>
          <p:grpSp>
            <p:nvGrpSpPr>
              <p:cNvPr id="800" name="Ovaal 216"/>
              <p:cNvGrpSpPr/>
              <p:nvPr/>
            </p:nvGrpSpPr>
            <p:grpSpPr>
              <a:xfrm>
                <a:off x="0" y="3047443"/>
                <a:ext cx="260915" cy="269241"/>
                <a:chOff x="0" y="0"/>
                <a:chExt cx="260914" cy="269240"/>
              </a:xfrm>
            </p:grpSpPr>
            <p:sp>
              <p:nvSpPr>
                <p:cNvPr id="79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99"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801" name="Rechthoek 217"/>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pPr>
                <a:r>
                  <a:t>Cursief</a:t>
                </a:r>
              </a:p>
            </p:txBody>
          </p:sp>
          <p:grpSp>
            <p:nvGrpSpPr>
              <p:cNvPr id="804" name="Ovaal 218"/>
              <p:cNvGrpSpPr/>
              <p:nvPr/>
            </p:nvGrpSpPr>
            <p:grpSpPr>
              <a:xfrm>
                <a:off x="0" y="3482796"/>
                <a:ext cx="260915" cy="269241"/>
                <a:chOff x="0" y="0"/>
                <a:chExt cx="260914" cy="269240"/>
              </a:xfrm>
            </p:grpSpPr>
            <p:sp>
              <p:nvSpPr>
                <p:cNvPr id="80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03"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805" name="Rechthoek 219"/>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latin typeface="Roboto Slab Regular Regular"/>
                    <a:ea typeface="Roboto Slab Regular Regular"/>
                    <a:cs typeface="Roboto Slab Regular Regular"/>
                    <a:sym typeface="Roboto Slab Regular Regular"/>
                  </a:defRPr>
                </a:pPr>
                <a:r>
                  <a:t>Alt. Subtitel</a:t>
                </a:r>
              </a:p>
            </p:txBody>
          </p:sp>
        </p:grpSp>
        <p:sp>
          <p:nvSpPr>
            <p:cNvPr id="807" name="Rechthoek 201"/>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ekst en Beeld (S)">
    <p:spTree>
      <p:nvGrpSpPr>
        <p:cNvPr id="1" name=""/>
        <p:cNvGrpSpPr/>
        <p:nvPr/>
      </p:nvGrpSpPr>
      <p:grpSpPr>
        <a:xfrm>
          <a:off x="0" y="0"/>
          <a:ext cx="0" cy="0"/>
          <a:chOff x="0" y="0"/>
          <a:chExt cx="0" cy="0"/>
        </a:xfrm>
      </p:grpSpPr>
      <p:grpSp>
        <p:nvGrpSpPr>
          <p:cNvPr id="835" name="Instructie"/>
          <p:cNvGrpSpPr/>
          <p:nvPr/>
        </p:nvGrpSpPr>
        <p:grpSpPr>
          <a:xfrm>
            <a:off x="-7462" y="7107104"/>
            <a:ext cx="3391307" cy="1765091"/>
            <a:chOff x="0" y="0"/>
            <a:chExt cx="3391306" cy="1765089"/>
          </a:xfrm>
        </p:grpSpPr>
        <p:sp>
          <p:nvSpPr>
            <p:cNvPr id="815"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834" name="Instructie"/>
            <p:cNvGrpSpPr/>
            <p:nvPr/>
          </p:nvGrpSpPr>
          <p:grpSpPr>
            <a:xfrm>
              <a:off x="98270" y="12607"/>
              <a:ext cx="3194766" cy="1752483"/>
              <a:chOff x="0" y="0"/>
              <a:chExt cx="3194765" cy="1752482"/>
            </a:xfrm>
          </p:grpSpPr>
          <p:grpSp>
            <p:nvGrpSpPr>
              <p:cNvPr id="818" name="Rechthoek 17"/>
              <p:cNvGrpSpPr/>
              <p:nvPr/>
            </p:nvGrpSpPr>
            <p:grpSpPr>
              <a:xfrm>
                <a:off x="0" y="0"/>
                <a:ext cx="3194766" cy="431900"/>
                <a:chOff x="0" y="0"/>
                <a:chExt cx="3194764" cy="431899"/>
              </a:xfrm>
            </p:grpSpPr>
            <p:sp>
              <p:nvSpPr>
                <p:cNvPr id="816"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817"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821" name="Ovaal 18"/>
              <p:cNvGrpSpPr/>
              <p:nvPr/>
            </p:nvGrpSpPr>
            <p:grpSpPr>
              <a:xfrm>
                <a:off x="0" y="485877"/>
                <a:ext cx="260915" cy="269241"/>
                <a:chOff x="0" y="0"/>
                <a:chExt cx="260914" cy="269240"/>
              </a:xfrm>
            </p:grpSpPr>
            <p:sp>
              <p:nvSpPr>
                <p:cNvPr id="81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2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822"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825" name="Ovaal 20"/>
              <p:cNvGrpSpPr/>
              <p:nvPr/>
            </p:nvGrpSpPr>
            <p:grpSpPr>
              <a:xfrm>
                <a:off x="0" y="922202"/>
                <a:ext cx="260915" cy="269241"/>
                <a:chOff x="0" y="0"/>
                <a:chExt cx="260914" cy="269240"/>
              </a:xfrm>
            </p:grpSpPr>
            <p:sp>
              <p:nvSpPr>
                <p:cNvPr id="82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2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826"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833" name="Groep 22"/>
              <p:cNvGrpSpPr/>
              <p:nvPr/>
            </p:nvGrpSpPr>
            <p:grpSpPr>
              <a:xfrm>
                <a:off x="2513632" y="470171"/>
                <a:ext cx="681134" cy="696748"/>
                <a:chOff x="0" y="0"/>
                <a:chExt cx="681132" cy="696747"/>
              </a:xfrm>
            </p:grpSpPr>
            <p:grpSp>
              <p:nvGrpSpPr>
                <p:cNvPr id="831" name="Groep 23"/>
                <p:cNvGrpSpPr/>
                <p:nvPr/>
              </p:nvGrpSpPr>
              <p:grpSpPr>
                <a:xfrm>
                  <a:off x="197031" y="0"/>
                  <a:ext cx="287071" cy="379108"/>
                  <a:chOff x="0" y="0"/>
                  <a:chExt cx="287070" cy="379106"/>
                </a:xfrm>
              </p:grpSpPr>
              <p:sp>
                <p:nvSpPr>
                  <p:cNvPr id="827"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828"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829"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830"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832"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848" name="Groep 9"/>
          <p:cNvGrpSpPr/>
          <p:nvPr/>
        </p:nvGrpSpPr>
        <p:grpSpPr>
          <a:xfrm>
            <a:off x="2982511" y="-1228655"/>
            <a:ext cx="6226977" cy="490402"/>
            <a:chOff x="0" y="0"/>
            <a:chExt cx="6226976" cy="490400"/>
          </a:xfrm>
        </p:grpSpPr>
        <p:sp>
          <p:nvSpPr>
            <p:cNvPr id="836"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847" name="Groep 8"/>
            <p:cNvGrpSpPr/>
            <p:nvPr/>
          </p:nvGrpSpPr>
          <p:grpSpPr>
            <a:xfrm>
              <a:off x="0" y="0"/>
              <a:ext cx="6226975" cy="211381"/>
              <a:chOff x="0" y="0"/>
              <a:chExt cx="6226974" cy="211380"/>
            </a:xfrm>
          </p:grpSpPr>
          <p:sp>
            <p:nvSpPr>
              <p:cNvPr id="837"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38"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39"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0"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1"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2"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3"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4"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5"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6"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857" name="Group 4"/>
          <p:cNvGrpSpPr/>
          <p:nvPr/>
        </p:nvGrpSpPr>
        <p:grpSpPr>
          <a:xfrm>
            <a:off x="698501" y="5884314"/>
            <a:ext cx="1454912" cy="577167"/>
            <a:chOff x="0" y="0"/>
            <a:chExt cx="1454911" cy="577165"/>
          </a:xfrm>
        </p:grpSpPr>
        <p:sp>
          <p:nvSpPr>
            <p:cNvPr id="84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85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85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858" name="Rechthoek 221"/>
          <p:cNvSpPr/>
          <p:nvPr/>
        </p:nvSpPr>
        <p:spPr>
          <a:xfrm>
            <a:off x="7783149" y="0"/>
            <a:ext cx="4412523"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859" name="Body Level One…"/>
          <p:cNvSpPr txBox="1">
            <a:spLocks noGrp="1"/>
          </p:cNvSpPr>
          <p:nvPr>
            <p:ph type="body" sz="half" idx="1" hasCustomPrompt="1"/>
          </p:nvPr>
        </p:nvSpPr>
        <p:spPr>
          <a:xfrm>
            <a:off x="7783149" y="0"/>
            <a:ext cx="4412523" cy="6858000"/>
          </a:xfrm>
          <a:prstGeom prst="rect">
            <a:avLst/>
          </a:prstGeom>
          <a:solidFill>
            <a:schemeClr val="accent6"/>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860" name="Tijdelijke aanduiding voor afbeelding 8"/>
          <p:cNvSpPr>
            <a:spLocks noGrp="1"/>
          </p:cNvSpPr>
          <p:nvPr>
            <p:ph type="pic" sz="half" idx="21"/>
          </p:nvPr>
        </p:nvSpPr>
        <p:spPr>
          <a:xfrm>
            <a:off x="7783149" y="1433"/>
            <a:ext cx="4408851" cy="6856567"/>
          </a:xfrm>
          <a:prstGeom prst="rect">
            <a:avLst/>
          </a:prstGeom>
        </p:spPr>
        <p:txBody>
          <a:bodyPr lIns="91439" tIns="45719" rIns="91439" bIns="45719"/>
          <a:lstStyle/>
          <a:p>
            <a:endParaRPr/>
          </a:p>
        </p:txBody>
      </p:sp>
      <p:sp>
        <p:nvSpPr>
          <p:cNvPr id="861" name="Plaats hier je titel"/>
          <p:cNvSpPr txBox="1">
            <a:spLocks noGrp="1"/>
          </p:cNvSpPr>
          <p:nvPr>
            <p:ph type="title" hasCustomPrompt="1"/>
          </p:nvPr>
        </p:nvSpPr>
        <p:spPr>
          <a:xfrm>
            <a:off x="705147" y="741499"/>
            <a:ext cx="6322009" cy="490401"/>
          </a:xfrm>
          <a:prstGeom prst="rect">
            <a:avLst/>
          </a:prstGeom>
        </p:spPr>
        <p:txBody>
          <a:bodyPr>
            <a:normAutofit/>
          </a:bodyPr>
          <a:lstStyle/>
          <a:p>
            <a:r>
              <a:t>Plaats hier je titel</a:t>
            </a:r>
          </a:p>
        </p:txBody>
      </p:sp>
      <p:sp>
        <p:nvSpPr>
          <p:cNvPr id="862" name="Tijdelijke aanduiding voor verticale tekst 2"/>
          <p:cNvSpPr>
            <a:spLocks noGrp="1"/>
          </p:cNvSpPr>
          <p:nvPr>
            <p:ph type="body" sz="half" idx="22" hasCustomPrompt="1"/>
          </p:nvPr>
        </p:nvSpPr>
        <p:spPr>
          <a:xfrm>
            <a:off x="705145" y="1591899"/>
            <a:ext cx="6321089" cy="4356465"/>
          </a:xfrm>
          <a:prstGeom prst="rect">
            <a:avLst/>
          </a:prstGeom>
        </p:spPr>
        <p:txBody>
          <a:bodyPr>
            <a:normAutofit/>
          </a:bodyPr>
          <a:lstStyle/>
          <a:p>
            <a:r>
              <a:t>Klik hier om een bullet te plaatsen.
Sub-bullets
Leestekst
Subtitel
Numerieke bullets
# Abc
# Bullets
Cursief
Alt. Subtitel</a:t>
            </a:r>
          </a:p>
        </p:txBody>
      </p:sp>
      <p:sp>
        <p:nvSpPr>
          <p:cNvPr id="863"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en Beeld (S)</a:t>
            </a:r>
          </a:p>
        </p:txBody>
      </p:sp>
      <p:sp>
        <p:nvSpPr>
          <p:cNvPr id="864"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‹nr.›</a:t>
            </a:fld>
            <a:endParaRPr/>
          </a:p>
        </p:txBody>
      </p:sp>
      <p:grpSp>
        <p:nvGrpSpPr>
          <p:cNvPr id="915" name="Instructie"/>
          <p:cNvGrpSpPr/>
          <p:nvPr/>
        </p:nvGrpSpPr>
        <p:grpSpPr>
          <a:xfrm>
            <a:off x="12441539" y="-99301"/>
            <a:ext cx="3391308" cy="7056603"/>
            <a:chOff x="0" y="0"/>
            <a:chExt cx="3391306" cy="7056601"/>
          </a:xfrm>
        </p:grpSpPr>
        <p:sp>
          <p:nvSpPr>
            <p:cNvPr id="865" name="Rechthoek 339"/>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cap="all">
                  <a:solidFill>
                    <a:srgbClr val="FFFFFF"/>
                  </a:solidFill>
                  <a:latin typeface="+mj-lt"/>
                  <a:ea typeface="+mj-ea"/>
                  <a:cs typeface="+mj-cs"/>
                  <a:sym typeface="Calibri"/>
                </a:defRPr>
              </a:pPr>
              <a:endParaRPr/>
            </a:p>
          </p:txBody>
        </p:sp>
        <p:sp>
          <p:nvSpPr>
            <p:cNvPr id="866" name="Ovaal 340"/>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867"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868" name="Rechthoek 342"/>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914" name="INSTRUCTIE"/>
            <p:cNvGrpSpPr/>
            <p:nvPr/>
          </p:nvGrpSpPr>
          <p:grpSpPr>
            <a:xfrm>
              <a:off x="114897" y="9349"/>
              <a:ext cx="3194766" cy="3953547"/>
              <a:chOff x="0" y="0"/>
              <a:chExt cx="3194765" cy="3953545"/>
            </a:xfrm>
          </p:grpSpPr>
          <p:grpSp>
            <p:nvGrpSpPr>
              <p:cNvPr id="871" name="Rechthoek 299"/>
              <p:cNvGrpSpPr/>
              <p:nvPr/>
            </p:nvGrpSpPr>
            <p:grpSpPr>
              <a:xfrm>
                <a:off x="0" y="0"/>
                <a:ext cx="3194766" cy="431900"/>
                <a:chOff x="0" y="0"/>
                <a:chExt cx="3194764" cy="431899"/>
              </a:xfrm>
            </p:grpSpPr>
            <p:sp>
              <p:nvSpPr>
                <p:cNvPr id="869"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870" name="Afbeelding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Afbeelding invoegen/veranderen</a:t>
                  </a:r>
                </a:p>
              </p:txBody>
            </p:sp>
          </p:grpSp>
          <p:grpSp>
            <p:nvGrpSpPr>
              <p:cNvPr id="874" name="Ovaal 301"/>
              <p:cNvGrpSpPr/>
              <p:nvPr/>
            </p:nvGrpSpPr>
            <p:grpSpPr>
              <a:xfrm>
                <a:off x="0" y="479375"/>
                <a:ext cx="260915" cy="269241"/>
                <a:chOff x="0" y="0"/>
                <a:chExt cx="260914" cy="269240"/>
              </a:xfrm>
            </p:grpSpPr>
            <p:sp>
              <p:nvSpPr>
                <p:cNvPr id="87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73"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875" name="Rechthoek 302"/>
              <p:cNvSpPr txBox="1"/>
              <p:nvPr/>
            </p:nvSpPr>
            <p:spPr>
              <a:xfrm>
                <a:off x="365680" y="483111"/>
                <a:ext cx="2829086" cy="610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Wanneer nodig, verwijder de bestaande afbeelding d.m.v. de </a:t>
                </a:r>
                <a:r>
                  <a:rPr b="1"/>
                  <a:t>‘Delete’-knop</a:t>
                </a:r>
                <a:r>
                  <a:t>. Klik op het pictogram om een nieuwe afbeelding in te voegen. </a:t>
                </a:r>
                <a:r>
                  <a:rPr i="1"/>
                  <a:t>(zie onderstaand voorbeeld).</a:t>
                </a:r>
              </a:p>
            </p:txBody>
          </p:sp>
          <p:grpSp>
            <p:nvGrpSpPr>
              <p:cNvPr id="878" name="Ovaal 303"/>
              <p:cNvGrpSpPr/>
              <p:nvPr/>
            </p:nvGrpSpPr>
            <p:grpSpPr>
              <a:xfrm>
                <a:off x="0" y="1658771"/>
                <a:ext cx="260915" cy="269241"/>
                <a:chOff x="0" y="0"/>
                <a:chExt cx="260914" cy="269240"/>
              </a:xfrm>
            </p:grpSpPr>
            <p:sp>
              <p:nvSpPr>
                <p:cNvPr id="87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77"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879" name="Rechthoek 304"/>
              <p:cNvSpPr txBox="1"/>
              <p:nvPr/>
            </p:nvSpPr>
            <p:spPr>
              <a:xfrm>
                <a:off x="365680" y="1663550"/>
                <a:ext cx="2829086"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Selecteer de gewenste afbeelding</a:t>
                </a:r>
                <a:br/>
                <a:r>
                  <a:t>en klik op </a:t>
                </a:r>
                <a:r>
                  <a:rPr b="1"/>
                  <a:t>‘Invoegen’</a:t>
                </a:r>
                <a:r>
                  <a:t>.</a:t>
                </a:r>
              </a:p>
            </p:txBody>
          </p:sp>
          <p:grpSp>
            <p:nvGrpSpPr>
              <p:cNvPr id="885" name="Groep 305"/>
              <p:cNvGrpSpPr/>
              <p:nvPr/>
            </p:nvGrpSpPr>
            <p:grpSpPr>
              <a:xfrm>
                <a:off x="365681" y="2104358"/>
                <a:ext cx="825501" cy="209551"/>
                <a:chOff x="0" y="0"/>
                <a:chExt cx="825500" cy="209550"/>
              </a:xfrm>
            </p:grpSpPr>
            <p:grpSp>
              <p:nvGrpSpPr>
                <p:cNvPr id="882" name="Rechthoek 332"/>
                <p:cNvGrpSpPr/>
                <p:nvPr/>
              </p:nvGrpSpPr>
              <p:grpSpPr>
                <a:xfrm>
                  <a:off x="0" y="0"/>
                  <a:ext cx="825500" cy="209550"/>
                  <a:chOff x="0" y="0"/>
                  <a:chExt cx="825500" cy="209550"/>
                </a:xfrm>
              </p:grpSpPr>
              <p:sp>
                <p:nvSpPr>
                  <p:cNvPr id="880"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881" name="Invoegen"/>
                  <p:cNvSpPr txBox="1"/>
                  <p:nvPr/>
                </p:nvSpPr>
                <p:spPr>
                  <a:xfrm>
                    <a:off x="114349" y="41275"/>
                    <a:ext cx="7048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rgbClr val="211F26"/>
                        </a:solidFill>
                        <a:latin typeface="+mj-lt"/>
                        <a:ea typeface="+mj-ea"/>
                        <a:cs typeface="+mj-cs"/>
                        <a:sym typeface="Calibri"/>
                      </a:defRPr>
                    </a:lvl1pPr>
                  </a:lstStyle>
                  <a:p>
                    <a:r>
                      <a:t>Invoegen</a:t>
                    </a:r>
                  </a:p>
                </p:txBody>
              </p:sp>
            </p:grpSp>
            <p:sp>
              <p:nvSpPr>
                <p:cNvPr id="883" name="Rechte verbindingslijn 333"/>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884" name="Gelijkbenige driehoek 334"/>
                <p:cNvSpPr/>
                <p:nvPr/>
              </p:nvSpPr>
              <p:spPr>
                <a:xfrm rot="10800000">
                  <a:off x="691465" y="84053"/>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892" name="Groep 306"/>
              <p:cNvGrpSpPr/>
              <p:nvPr/>
            </p:nvGrpSpPr>
            <p:grpSpPr>
              <a:xfrm>
                <a:off x="365681" y="1197979"/>
                <a:ext cx="294790" cy="346677"/>
                <a:chOff x="0" y="0"/>
                <a:chExt cx="294789" cy="346676"/>
              </a:xfrm>
            </p:grpSpPr>
            <p:sp>
              <p:nvSpPr>
                <p:cNvPr id="886" name="Rechthoek 326"/>
                <p:cNvSpPr/>
                <p:nvPr/>
              </p:nvSpPr>
              <p:spPr>
                <a:xfrm>
                  <a:off x="0" y="0"/>
                  <a:ext cx="261628" cy="257808"/>
                </a:xfrm>
                <a:prstGeom prst="rect">
                  <a:avLst/>
                </a:prstGeom>
                <a:solidFill>
                  <a:srgbClr val="FFFFFF"/>
                </a:solidFill>
                <a:ln w="12700" cap="flat">
                  <a:solidFill>
                    <a:srgbClr val="C0C0C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887" name="Ovaal 327"/>
                <p:cNvSpPr/>
                <p:nvPr/>
              </p:nvSpPr>
              <p:spPr>
                <a:xfrm>
                  <a:off x="159387" y="32567"/>
                  <a:ext cx="72189" cy="72189"/>
                </a:xfrm>
                <a:prstGeom prst="ellipse">
                  <a:avLst/>
                </a:prstGeom>
                <a:solidFill>
                  <a:srgbClr val="F1D8A5"/>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888" name="Vrije vorm: vorm 328"/>
                <p:cNvSpPr/>
                <p:nvPr/>
              </p:nvSpPr>
              <p:spPr>
                <a:xfrm rot="2700000">
                  <a:off x="32851" y="158562"/>
                  <a:ext cx="170973" cy="149572"/>
                </a:xfrm>
                <a:custGeom>
                  <a:avLst/>
                  <a:gdLst/>
                  <a:ahLst/>
                  <a:cxnLst>
                    <a:cxn ang="0">
                      <a:pos x="wd2" y="hd2"/>
                    </a:cxn>
                    <a:cxn ang="5400000">
                      <a:pos x="wd2" y="hd2"/>
                    </a:cxn>
                    <a:cxn ang="10800000">
                      <a:pos x="wd2" y="hd2"/>
                    </a:cxn>
                    <a:cxn ang="16200000">
                      <a:pos x="wd2" y="hd2"/>
                    </a:cxn>
                  </a:cxnLst>
                  <a:rect l="0" t="0" r="r" b="b"/>
                  <a:pathLst>
                    <a:path w="21600" h="21600" extrusionOk="0">
                      <a:moveTo>
                        <a:pt x="1645" y="1880"/>
                      </a:moveTo>
                      <a:cubicBezTo>
                        <a:pt x="2661" y="718"/>
                        <a:pt x="4065" y="0"/>
                        <a:pt x="5616" y="0"/>
                      </a:cubicBezTo>
                      <a:lnTo>
                        <a:pt x="21600" y="0"/>
                      </a:lnTo>
                      <a:lnTo>
                        <a:pt x="2704" y="21600"/>
                      </a:lnTo>
                      <a:lnTo>
                        <a:pt x="0" y="18510"/>
                      </a:lnTo>
                      <a:lnTo>
                        <a:pt x="0" y="6420"/>
                      </a:lnTo>
                      <a:cubicBezTo>
                        <a:pt x="0" y="4647"/>
                        <a:pt x="629" y="3042"/>
                        <a:pt x="1645" y="1880"/>
                      </a:cubicBezTo>
                      <a:close/>
                    </a:path>
                  </a:pathLst>
                </a:custGeom>
                <a:solidFill>
                  <a:srgbClr val="C9D8E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889" name="Rechthoek: afgeronde hoeken 329"/>
                <p:cNvSpPr/>
                <p:nvPr/>
              </p:nvSpPr>
              <p:spPr>
                <a:xfrm>
                  <a:off x="136589" y="145851"/>
                  <a:ext cx="158201" cy="118489"/>
                </a:xfrm>
                <a:prstGeom prst="roundRect">
                  <a:avLst>
                    <a:gd name="adj" fmla="val 16667"/>
                  </a:avLst>
                </a:prstGeom>
                <a:solidFill>
                  <a:srgbClr val="FFFFFF"/>
                </a:solidFill>
                <a:ln w="19050" cap="flat">
                  <a:solidFill>
                    <a:srgbClr val="8AADD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890" name="Rechte verbindingslijn 330"/>
                <p:cNvSpPr/>
                <p:nvPr/>
              </p:nvSpPr>
              <p:spPr>
                <a:xfrm>
                  <a:off x="173449" y="311541"/>
                  <a:ext cx="84479" cy="1"/>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sp>
              <p:nvSpPr>
                <p:cNvPr id="891" name="Rechte verbindingslijn 331"/>
                <p:cNvSpPr/>
                <p:nvPr/>
              </p:nvSpPr>
              <p:spPr>
                <a:xfrm flipH="1">
                  <a:off x="215268" y="264339"/>
                  <a:ext cx="422" cy="44197"/>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grpSp>
          <p:grpSp>
            <p:nvGrpSpPr>
              <p:cNvPr id="895" name="Ovaal 307"/>
              <p:cNvGrpSpPr/>
              <p:nvPr/>
            </p:nvGrpSpPr>
            <p:grpSpPr>
              <a:xfrm>
                <a:off x="0" y="2462024"/>
                <a:ext cx="260915" cy="269241"/>
                <a:chOff x="0" y="0"/>
                <a:chExt cx="260914" cy="269240"/>
              </a:xfrm>
            </p:grpSpPr>
            <p:sp>
              <p:nvSpPr>
                <p:cNvPr id="89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94"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896" name="Rechthoek 308"/>
              <p:cNvSpPr txBox="1"/>
              <p:nvPr/>
            </p:nvSpPr>
            <p:spPr>
              <a:xfrm>
                <a:off x="365681" y="2466803"/>
                <a:ext cx="2829083" cy="7594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Om de afbeelding te schalen of bij te snijden, ga naar de tab </a:t>
                </a:r>
                <a:r>
                  <a:rPr b="1"/>
                  <a:t>‘Hulpmiddelen voor afbeeldingen - Opmaak’</a:t>
                </a:r>
                <a:r>
                  <a:t> en klik op de knop </a:t>
                </a:r>
                <a:r>
                  <a:rPr b="1"/>
                  <a:t>‘Bijsnijden’</a:t>
                </a:r>
                <a:r>
                  <a:t>. Schaal met de bolletjes de afbeelding en met de hoekjes het afbeeldingskader.</a:t>
                </a:r>
              </a:p>
            </p:txBody>
          </p:sp>
          <p:grpSp>
            <p:nvGrpSpPr>
              <p:cNvPr id="913" name="Groep 309"/>
              <p:cNvGrpSpPr/>
              <p:nvPr/>
            </p:nvGrpSpPr>
            <p:grpSpPr>
              <a:xfrm>
                <a:off x="219796" y="3340627"/>
                <a:ext cx="684512" cy="612919"/>
                <a:chOff x="0" y="0"/>
                <a:chExt cx="684511" cy="612917"/>
              </a:xfrm>
            </p:grpSpPr>
            <p:grpSp>
              <p:nvGrpSpPr>
                <p:cNvPr id="910" name="Groep 310"/>
                <p:cNvGrpSpPr/>
                <p:nvPr/>
              </p:nvGrpSpPr>
              <p:grpSpPr>
                <a:xfrm>
                  <a:off x="158326" y="-1"/>
                  <a:ext cx="386065" cy="370653"/>
                  <a:chOff x="0" y="0"/>
                  <a:chExt cx="386063" cy="370651"/>
                </a:xfrm>
              </p:grpSpPr>
              <p:grpSp>
                <p:nvGrpSpPr>
                  <p:cNvPr id="903" name="Groep 313"/>
                  <p:cNvGrpSpPr/>
                  <p:nvPr/>
                </p:nvGrpSpPr>
                <p:grpSpPr>
                  <a:xfrm>
                    <a:off x="-1" y="-1"/>
                    <a:ext cx="341295" cy="325544"/>
                    <a:chOff x="0" y="0"/>
                    <a:chExt cx="341293" cy="325542"/>
                  </a:xfrm>
                </p:grpSpPr>
                <p:grpSp>
                  <p:nvGrpSpPr>
                    <p:cNvPr id="900" name="Groep 320"/>
                    <p:cNvGrpSpPr/>
                    <p:nvPr/>
                  </p:nvGrpSpPr>
                  <p:grpSpPr>
                    <a:xfrm>
                      <a:off x="-1" y="-1"/>
                      <a:ext cx="341295" cy="325544"/>
                      <a:chOff x="0" y="0"/>
                      <a:chExt cx="341293" cy="325542"/>
                    </a:xfrm>
                  </p:grpSpPr>
                  <p:sp>
                    <p:nvSpPr>
                      <p:cNvPr id="897" name="Rechthoek 323"/>
                      <p:cNvSpPr/>
                      <p:nvPr/>
                    </p:nvSpPr>
                    <p:spPr>
                      <a:xfrm>
                        <a:off x="6931" y="7011"/>
                        <a:ext cx="334363" cy="318532"/>
                      </a:xfrm>
                      <a:prstGeom prst="rect">
                        <a:avLst/>
                      </a:prstGeom>
                      <a:noFill/>
                      <a:ln w="12700" cap="flat">
                        <a:solidFill>
                          <a:srgbClr val="818181"/>
                        </a:solidFill>
                        <a:prstDash val="dash"/>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898" name="Rechthoek 324"/>
                      <p:cNvSpPr/>
                      <p:nvPr/>
                    </p:nvSpPr>
                    <p:spPr>
                      <a:xfrm>
                        <a:off x="0" y="-1"/>
                        <a:ext cx="201153" cy="198214"/>
                      </a:xfrm>
                      <a:prstGeom prst="rect">
                        <a:avLst/>
                      </a:prstGeom>
                      <a:solidFill>
                        <a:srgbClr val="FFFFFF"/>
                      </a:solidFill>
                      <a:ln w="12700" cap="flat">
                        <a:solidFill>
                          <a:srgbClr val="818181"/>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899" name="Ovaal 325"/>
                      <p:cNvSpPr/>
                      <p:nvPr/>
                    </p:nvSpPr>
                    <p:spPr>
                      <a:xfrm>
                        <a:off x="122543" y="25039"/>
                        <a:ext cx="55503" cy="55503"/>
                      </a:xfrm>
                      <a:prstGeom prst="ellipse">
                        <a:avLst/>
                      </a:prstGeom>
                      <a:solidFill>
                        <a:srgbClr val="ECC67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pic>
                  <p:nvPicPr>
                    <p:cNvPr id="901" name="Afbeelding 321" descr="Afbeelding 321"/>
                    <p:cNvPicPr>
                      <a:picLocks noChangeAspect="1"/>
                    </p:cNvPicPr>
                    <p:nvPr/>
                  </p:nvPicPr>
                  <p:blipFill>
                    <a:blip r:embed="rId2"/>
                    <a:stretch>
                      <a:fillRect/>
                    </a:stretch>
                  </p:blipFill>
                  <p:spPr>
                    <a:xfrm>
                      <a:off x="9525" y="80637"/>
                      <a:ext cx="133294" cy="107808"/>
                    </a:xfrm>
                    <a:prstGeom prst="rect">
                      <a:avLst/>
                    </a:prstGeom>
                    <a:ln w="12700" cap="flat">
                      <a:noFill/>
                      <a:miter lim="400000"/>
                    </a:ln>
                    <a:effectLst/>
                  </p:spPr>
                </p:pic>
                <p:pic>
                  <p:nvPicPr>
                    <p:cNvPr id="902" name="Afbeelding 322" descr="Afbeelding 322"/>
                    <p:cNvPicPr>
                      <a:picLocks noChangeAspect="1"/>
                    </p:cNvPicPr>
                    <p:nvPr/>
                  </p:nvPicPr>
                  <p:blipFill>
                    <a:blip r:embed="rId2"/>
                    <a:stretch>
                      <a:fillRect/>
                    </a:stretch>
                  </p:blipFill>
                  <p:spPr>
                    <a:xfrm flipH="1">
                      <a:off x="62039" y="103224"/>
                      <a:ext cx="133293" cy="85668"/>
                    </a:xfrm>
                    <a:prstGeom prst="rect">
                      <a:avLst/>
                    </a:prstGeom>
                    <a:ln w="12700" cap="flat">
                      <a:noFill/>
                      <a:miter lim="400000"/>
                    </a:ln>
                    <a:effectLst/>
                  </p:spPr>
                </p:pic>
              </p:grpSp>
              <p:grpSp>
                <p:nvGrpSpPr>
                  <p:cNvPr id="906" name="Groep 314"/>
                  <p:cNvGrpSpPr/>
                  <p:nvPr/>
                </p:nvGrpSpPr>
                <p:grpSpPr>
                  <a:xfrm>
                    <a:off x="265551" y="249608"/>
                    <a:ext cx="120513" cy="121044"/>
                    <a:chOff x="0" y="0"/>
                    <a:chExt cx="120511" cy="121042"/>
                  </a:xfrm>
                </p:grpSpPr>
                <p:sp>
                  <p:nvSpPr>
                    <p:cNvPr id="904" name="Rechthoek 318"/>
                    <p:cNvSpPr/>
                    <p:nvPr/>
                  </p:nvSpPr>
                  <p:spPr>
                    <a:xfrm>
                      <a:off x="0" y="0"/>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905" name="Rechthoek 319"/>
                    <p:cNvSpPr/>
                    <p:nvPr/>
                  </p:nvSpPr>
                  <p:spPr>
                    <a:xfrm rot="5400000">
                      <a:off x="-48526" y="49056"/>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909" name="Groep 315"/>
                  <p:cNvGrpSpPr/>
                  <p:nvPr/>
                </p:nvGrpSpPr>
                <p:grpSpPr>
                  <a:xfrm>
                    <a:off x="230749" y="216856"/>
                    <a:ext cx="120513" cy="121043"/>
                    <a:chOff x="0" y="0"/>
                    <a:chExt cx="120511" cy="121042"/>
                  </a:xfrm>
                </p:grpSpPr>
                <p:sp>
                  <p:nvSpPr>
                    <p:cNvPr id="907" name="Rechthoek 316"/>
                    <p:cNvSpPr/>
                    <p:nvPr/>
                  </p:nvSpPr>
                  <p:spPr>
                    <a:xfrm rot="10800000">
                      <a:off x="0" y="97581"/>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908" name="Rechthoek 317"/>
                    <p:cNvSpPr/>
                    <p:nvPr/>
                  </p:nvSpPr>
                  <p:spPr>
                    <a:xfrm rot="16200000">
                      <a:off x="48525" y="48525"/>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911" name="Rechthoek 311"/>
                <p:cNvSpPr txBox="1"/>
                <p:nvPr/>
              </p:nvSpPr>
              <p:spPr>
                <a:xfrm>
                  <a:off x="-1" y="398937"/>
                  <a:ext cx="684512" cy="139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90000"/>
                    </a:lnSpc>
                    <a:spcBef>
                      <a:spcPts val="600"/>
                    </a:spcBef>
                    <a:defRPr sz="900">
                      <a:solidFill>
                        <a:srgbClr val="211F26"/>
                      </a:solidFill>
                      <a:latin typeface="+mj-lt"/>
                      <a:ea typeface="+mj-ea"/>
                      <a:cs typeface="+mj-cs"/>
                      <a:sym typeface="Calibri"/>
                    </a:defRPr>
                  </a:lvl1pPr>
                </a:lstStyle>
                <a:p>
                  <a:r>
                    <a:t>Bijsnijden</a:t>
                  </a:r>
                </a:p>
              </p:txBody>
            </p:sp>
            <p:sp>
              <p:nvSpPr>
                <p:cNvPr id="912" name="Gelijkbenige driehoek 312"/>
                <p:cNvSpPr/>
                <p:nvPr/>
              </p:nvSpPr>
              <p:spPr>
                <a:xfrm rot="10800000">
                  <a:off x="306359" y="570647"/>
                  <a:ext cx="71791" cy="42271"/>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1015" name="Instructie"/>
          <p:cNvGrpSpPr/>
          <p:nvPr/>
        </p:nvGrpSpPr>
        <p:grpSpPr>
          <a:xfrm>
            <a:off x="-3666329" y="-99301"/>
            <a:ext cx="3391308" cy="7056603"/>
            <a:chOff x="0" y="0"/>
            <a:chExt cx="3391306" cy="7056601"/>
          </a:xfrm>
        </p:grpSpPr>
        <p:sp>
          <p:nvSpPr>
            <p:cNvPr id="916" name="Rechthoek 128"/>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917" name="Rechthoek 129"/>
            <p:cNvSpPr/>
            <p:nvPr/>
          </p:nvSpPr>
          <p:spPr>
            <a:xfrm>
              <a:off x="206436" y="1806190"/>
              <a:ext cx="3086600" cy="4148413"/>
            </a:xfrm>
            <a:prstGeom prst="rect">
              <a:avLst/>
            </a:prstGeom>
            <a:solidFill>
              <a:srgbClr val="FFFFFF"/>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920" name="Rechthoek 130"/>
            <p:cNvGrpSpPr/>
            <p:nvPr/>
          </p:nvGrpSpPr>
          <p:grpSpPr>
            <a:xfrm>
              <a:off x="97162" y="490143"/>
              <a:ext cx="393460" cy="184059"/>
              <a:chOff x="0" y="0"/>
              <a:chExt cx="393459" cy="184057"/>
            </a:xfrm>
          </p:grpSpPr>
          <p:sp>
            <p:nvSpPr>
              <p:cNvPr id="918"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19"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921" name="Rechthoek 131"/>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931" name="Groep 132"/>
            <p:cNvGrpSpPr/>
            <p:nvPr/>
          </p:nvGrpSpPr>
          <p:grpSpPr>
            <a:xfrm>
              <a:off x="350475" y="754659"/>
              <a:ext cx="137190" cy="108009"/>
              <a:chOff x="0" y="0"/>
              <a:chExt cx="137188" cy="108008"/>
            </a:xfrm>
          </p:grpSpPr>
          <p:grpSp>
            <p:nvGrpSpPr>
              <p:cNvPr id="927" name="Groep 200"/>
              <p:cNvGrpSpPr/>
              <p:nvPr/>
            </p:nvGrpSpPr>
            <p:grpSpPr>
              <a:xfrm>
                <a:off x="0" y="0"/>
                <a:ext cx="137190" cy="108009"/>
                <a:chOff x="0" y="0"/>
                <a:chExt cx="137188" cy="108008"/>
              </a:xfrm>
            </p:grpSpPr>
            <p:sp>
              <p:nvSpPr>
                <p:cNvPr id="922" name="Rechte verbindingslijn 204"/>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23" name="Rechte verbindingslijn 205"/>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24" name="Rechte verbindingslijn 206"/>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25" name="Rechte verbindingslijn 207"/>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26" name="Rechte verbindingslijn 208"/>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930" name="Groep 201"/>
              <p:cNvGrpSpPr/>
              <p:nvPr/>
            </p:nvGrpSpPr>
            <p:grpSpPr>
              <a:xfrm>
                <a:off x="52" y="26196"/>
                <a:ext cx="66718" cy="54523"/>
                <a:chOff x="0" y="0"/>
                <a:chExt cx="66716" cy="54521"/>
              </a:xfrm>
            </p:grpSpPr>
            <p:sp>
              <p:nvSpPr>
                <p:cNvPr id="928" name="Rechthoek 202"/>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929" name="Pijl: punthaak 203"/>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941" name="Groep 133"/>
            <p:cNvGrpSpPr/>
            <p:nvPr/>
          </p:nvGrpSpPr>
          <p:grpSpPr>
            <a:xfrm>
              <a:off x="107595" y="754659"/>
              <a:ext cx="137190" cy="108009"/>
              <a:chOff x="0" y="0"/>
              <a:chExt cx="137188" cy="108008"/>
            </a:xfrm>
          </p:grpSpPr>
          <p:grpSp>
            <p:nvGrpSpPr>
              <p:cNvPr id="937" name="Groep 191"/>
              <p:cNvGrpSpPr/>
              <p:nvPr/>
            </p:nvGrpSpPr>
            <p:grpSpPr>
              <a:xfrm>
                <a:off x="0" y="0"/>
                <a:ext cx="137190" cy="108009"/>
                <a:chOff x="0" y="0"/>
                <a:chExt cx="137188" cy="108008"/>
              </a:xfrm>
            </p:grpSpPr>
            <p:sp>
              <p:nvSpPr>
                <p:cNvPr id="932" name="Rechte verbindingslijn 195"/>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33" name="Rechte verbindingslijn 196"/>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34" name="Rechte verbindingslijn 197"/>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35" name="Rechte verbindingslijn 198"/>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36" name="Rechte verbindingslijn 199"/>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940" name="Groep 192"/>
              <p:cNvGrpSpPr/>
              <p:nvPr/>
            </p:nvGrpSpPr>
            <p:grpSpPr>
              <a:xfrm>
                <a:off x="51" y="26196"/>
                <a:ext cx="66718" cy="54523"/>
                <a:chOff x="0" y="0"/>
                <a:chExt cx="66716" cy="54521"/>
              </a:xfrm>
            </p:grpSpPr>
            <p:sp>
              <p:nvSpPr>
                <p:cNvPr id="938" name="Rechthoek 193"/>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939" name="Pijl: punthaak 194"/>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942" name="Rechte verbindingslijn 134"/>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943" name="Rechte verbindingslijn 135"/>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955" name="Groep 136"/>
            <p:cNvGrpSpPr/>
            <p:nvPr/>
          </p:nvGrpSpPr>
          <p:grpSpPr>
            <a:xfrm>
              <a:off x="784582" y="491641"/>
              <a:ext cx="268739" cy="248382"/>
              <a:chOff x="0" y="0"/>
              <a:chExt cx="268738" cy="248381"/>
            </a:xfrm>
          </p:grpSpPr>
          <p:sp>
            <p:nvSpPr>
              <p:cNvPr id="944" name="Rechthoek 180"/>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954" name="Groep 181"/>
              <p:cNvGrpSpPr/>
              <p:nvPr/>
            </p:nvGrpSpPr>
            <p:grpSpPr>
              <a:xfrm>
                <a:off x="43069" y="52310"/>
                <a:ext cx="182599" cy="143760"/>
                <a:chOff x="0" y="0"/>
                <a:chExt cx="182597" cy="143759"/>
              </a:xfrm>
            </p:grpSpPr>
            <p:grpSp>
              <p:nvGrpSpPr>
                <p:cNvPr id="950" name="Groep 182"/>
                <p:cNvGrpSpPr/>
                <p:nvPr/>
              </p:nvGrpSpPr>
              <p:grpSpPr>
                <a:xfrm>
                  <a:off x="0" y="0"/>
                  <a:ext cx="182599" cy="143760"/>
                  <a:chOff x="0" y="0"/>
                  <a:chExt cx="182597" cy="143759"/>
                </a:xfrm>
              </p:grpSpPr>
              <p:sp>
                <p:nvSpPr>
                  <p:cNvPr id="945" name="Rechte verbindingslijn 186"/>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46" name="Rechte verbindingslijn 187"/>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47" name="Rechte verbindingslijn 188"/>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48" name="Rechte verbindingslijn 189"/>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49" name="Rechte verbindingslijn 190"/>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953" name="Groep 183"/>
                <p:cNvGrpSpPr/>
                <p:nvPr/>
              </p:nvGrpSpPr>
              <p:grpSpPr>
                <a:xfrm>
                  <a:off x="68" y="34868"/>
                  <a:ext cx="88802" cy="72569"/>
                  <a:chOff x="0" y="0"/>
                  <a:chExt cx="88800" cy="72568"/>
                </a:xfrm>
              </p:grpSpPr>
              <p:sp>
                <p:nvSpPr>
                  <p:cNvPr id="951" name="Rechthoek 184"/>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952" name="Pijl: punthaak 185"/>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967" name="Groep 137"/>
            <p:cNvGrpSpPr/>
            <p:nvPr/>
          </p:nvGrpSpPr>
          <p:grpSpPr>
            <a:xfrm>
              <a:off x="784582" y="800638"/>
              <a:ext cx="268739" cy="248382"/>
              <a:chOff x="0" y="0"/>
              <a:chExt cx="268738" cy="248381"/>
            </a:xfrm>
          </p:grpSpPr>
          <p:sp>
            <p:nvSpPr>
              <p:cNvPr id="956" name="Rechthoek 169"/>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966" name="Groep 170"/>
              <p:cNvGrpSpPr/>
              <p:nvPr/>
            </p:nvGrpSpPr>
            <p:grpSpPr>
              <a:xfrm>
                <a:off x="43069" y="52310"/>
                <a:ext cx="182599" cy="143760"/>
                <a:chOff x="0" y="0"/>
                <a:chExt cx="182597" cy="143759"/>
              </a:xfrm>
            </p:grpSpPr>
            <p:grpSp>
              <p:nvGrpSpPr>
                <p:cNvPr id="962" name="Groep 171"/>
                <p:cNvGrpSpPr/>
                <p:nvPr/>
              </p:nvGrpSpPr>
              <p:grpSpPr>
                <a:xfrm>
                  <a:off x="0" y="0"/>
                  <a:ext cx="182599" cy="143760"/>
                  <a:chOff x="0" y="0"/>
                  <a:chExt cx="182597" cy="143759"/>
                </a:xfrm>
              </p:grpSpPr>
              <p:sp>
                <p:nvSpPr>
                  <p:cNvPr id="957" name="Rechte verbindingslijn 175"/>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58" name="Rechte verbindingslijn 176"/>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59" name="Rechte verbindingslijn 177"/>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60" name="Rechte verbindingslijn 178"/>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61" name="Rechte verbindingslijn 179"/>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965" name="Groep 172"/>
                <p:cNvGrpSpPr/>
                <p:nvPr/>
              </p:nvGrpSpPr>
              <p:grpSpPr>
                <a:xfrm>
                  <a:off x="69" y="34868"/>
                  <a:ext cx="88802" cy="72569"/>
                  <a:chOff x="0" y="0"/>
                  <a:chExt cx="88800" cy="72568"/>
                </a:xfrm>
              </p:grpSpPr>
              <p:sp>
                <p:nvSpPr>
                  <p:cNvPr id="963" name="Rechthoek 173"/>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964" name="Pijl: punthaak 174"/>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968" name="Rechthoek 138"/>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969" name="Rechthoek 139"/>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970" name="Rechthoek 140"/>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973" name="Rechthoek 141"/>
            <p:cNvGrpSpPr/>
            <p:nvPr/>
          </p:nvGrpSpPr>
          <p:grpSpPr>
            <a:xfrm>
              <a:off x="98270" y="9349"/>
              <a:ext cx="3194765" cy="431901"/>
              <a:chOff x="0" y="0"/>
              <a:chExt cx="3194764" cy="431899"/>
            </a:xfrm>
          </p:grpSpPr>
          <p:sp>
            <p:nvSpPr>
              <p:cNvPr id="97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972"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976" name="Groep 142"/>
            <p:cNvGrpSpPr/>
            <p:nvPr/>
          </p:nvGrpSpPr>
          <p:grpSpPr>
            <a:xfrm>
              <a:off x="3025479" y="6053864"/>
              <a:ext cx="267557" cy="267556"/>
              <a:chOff x="0" y="0"/>
              <a:chExt cx="267555" cy="267555"/>
            </a:xfrm>
          </p:grpSpPr>
          <p:sp>
            <p:nvSpPr>
              <p:cNvPr id="974" name="Ovaal 167"/>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975"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1013" name="Groep 143"/>
            <p:cNvGrpSpPr/>
            <p:nvPr/>
          </p:nvGrpSpPr>
          <p:grpSpPr>
            <a:xfrm>
              <a:off x="97162" y="2004378"/>
              <a:ext cx="3195873" cy="3780656"/>
              <a:chOff x="0" y="0"/>
              <a:chExt cx="3195872" cy="3780655"/>
            </a:xfrm>
          </p:grpSpPr>
          <p:grpSp>
            <p:nvGrpSpPr>
              <p:cNvPr id="979" name="Ovaal 145"/>
              <p:cNvGrpSpPr/>
              <p:nvPr/>
            </p:nvGrpSpPr>
            <p:grpSpPr>
              <a:xfrm>
                <a:off x="0" y="-1"/>
                <a:ext cx="260915" cy="269242"/>
                <a:chOff x="0" y="0"/>
                <a:chExt cx="260914" cy="269240"/>
              </a:xfrm>
            </p:grpSpPr>
            <p:sp>
              <p:nvSpPr>
                <p:cNvPr id="97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7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980" name="Rechthoek 146"/>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chemeClr val="accent1"/>
                  </a:buClr>
                  <a:buSzPct val="100000"/>
                  <a:buChar char="▪"/>
                  <a:defRPr sz="1600"/>
                </a:lvl1pPr>
              </a:lstStyle>
              <a:p>
                <a:r>
                  <a:t>Bullets</a:t>
                </a:r>
              </a:p>
            </p:txBody>
          </p:sp>
          <p:grpSp>
            <p:nvGrpSpPr>
              <p:cNvPr id="983" name="Ovaal 147"/>
              <p:cNvGrpSpPr/>
              <p:nvPr/>
            </p:nvGrpSpPr>
            <p:grpSpPr>
              <a:xfrm>
                <a:off x="0" y="435349"/>
                <a:ext cx="260915" cy="269241"/>
                <a:chOff x="0" y="0"/>
                <a:chExt cx="260914" cy="269240"/>
              </a:xfrm>
            </p:grpSpPr>
            <p:sp>
              <p:nvSpPr>
                <p:cNvPr id="98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8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984" name="Rechthoek 152"/>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chemeClr val="accent1"/>
                  </a:buClr>
                  <a:buSzPct val="100000"/>
                  <a:buChar char="▪"/>
                  <a:defRPr sz="1600"/>
                </a:pPr>
                <a:r>
                  <a:t>Sub-bullets</a:t>
                </a:r>
              </a:p>
            </p:txBody>
          </p:sp>
          <p:grpSp>
            <p:nvGrpSpPr>
              <p:cNvPr id="987" name="Ovaal 153"/>
              <p:cNvGrpSpPr/>
              <p:nvPr/>
            </p:nvGrpSpPr>
            <p:grpSpPr>
              <a:xfrm>
                <a:off x="0" y="870698"/>
                <a:ext cx="260915" cy="269241"/>
                <a:chOff x="0" y="0"/>
                <a:chExt cx="260914" cy="269240"/>
              </a:xfrm>
            </p:grpSpPr>
            <p:sp>
              <p:nvSpPr>
                <p:cNvPr id="98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86"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988" name="Rechthoek 154"/>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pPr>
                <a:r>
                  <a:t>Leestekst</a:t>
                </a:r>
              </a:p>
            </p:txBody>
          </p:sp>
          <p:grpSp>
            <p:nvGrpSpPr>
              <p:cNvPr id="991" name="Ovaal 155"/>
              <p:cNvGrpSpPr/>
              <p:nvPr/>
            </p:nvGrpSpPr>
            <p:grpSpPr>
              <a:xfrm>
                <a:off x="0" y="1306047"/>
                <a:ext cx="260915" cy="269241"/>
                <a:chOff x="0" y="0"/>
                <a:chExt cx="260914" cy="269240"/>
              </a:xfrm>
            </p:grpSpPr>
            <p:sp>
              <p:nvSpPr>
                <p:cNvPr id="98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90"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992" name="Rechthoek 156"/>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chemeClr val="accent1"/>
                    </a:solidFill>
                    <a:latin typeface="Roboto Slab Regular Regular"/>
                    <a:ea typeface="Roboto Slab Regular Regular"/>
                    <a:cs typeface="Roboto Slab Regular Regular"/>
                    <a:sym typeface="Roboto Slab Regular Regular"/>
                  </a:defRPr>
                </a:pPr>
                <a:r>
                  <a:t>Subtitel</a:t>
                </a:r>
              </a:p>
            </p:txBody>
          </p:sp>
          <p:grpSp>
            <p:nvGrpSpPr>
              <p:cNvPr id="995" name="Ovaal 157"/>
              <p:cNvGrpSpPr/>
              <p:nvPr/>
            </p:nvGrpSpPr>
            <p:grpSpPr>
              <a:xfrm>
                <a:off x="0" y="1741396"/>
                <a:ext cx="260915" cy="269241"/>
                <a:chOff x="0" y="0"/>
                <a:chExt cx="260914" cy="269240"/>
              </a:xfrm>
            </p:grpSpPr>
            <p:sp>
              <p:nvSpPr>
                <p:cNvPr id="99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94"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996" name="Rechthoek 158"/>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chemeClr val="accent1"/>
                  </a:buClr>
                  <a:buSzPct val="100000"/>
                  <a:buAutoNum type="arabicPeriod"/>
                  <a:defRPr sz="1600"/>
                </a:pPr>
                <a:r>
                  <a:t>Numerieke bullets</a:t>
                </a:r>
              </a:p>
            </p:txBody>
          </p:sp>
          <p:grpSp>
            <p:nvGrpSpPr>
              <p:cNvPr id="999" name="Ovaal 159"/>
              <p:cNvGrpSpPr/>
              <p:nvPr/>
            </p:nvGrpSpPr>
            <p:grpSpPr>
              <a:xfrm>
                <a:off x="0" y="2176745"/>
                <a:ext cx="260915" cy="269241"/>
                <a:chOff x="0" y="0"/>
                <a:chExt cx="260914" cy="269240"/>
              </a:xfrm>
            </p:grpSpPr>
            <p:sp>
              <p:nvSpPr>
                <p:cNvPr id="99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98"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1000" name="Rechthoek 160"/>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chemeClr val="accent1"/>
                  </a:buClr>
                  <a:buSzPct val="100000"/>
                  <a:buAutoNum type="alphaLcPeriod"/>
                  <a:defRPr sz="1600"/>
                </a:pPr>
                <a:r>
                  <a:t># Abc</a:t>
                </a:r>
              </a:p>
            </p:txBody>
          </p:sp>
          <p:grpSp>
            <p:nvGrpSpPr>
              <p:cNvPr id="1003" name="Ovaal 161"/>
              <p:cNvGrpSpPr/>
              <p:nvPr/>
            </p:nvGrpSpPr>
            <p:grpSpPr>
              <a:xfrm>
                <a:off x="0" y="2612094"/>
                <a:ext cx="260915" cy="269241"/>
                <a:chOff x="0" y="0"/>
                <a:chExt cx="260914" cy="269240"/>
              </a:xfrm>
            </p:grpSpPr>
            <p:sp>
              <p:nvSpPr>
                <p:cNvPr id="100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02"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1004" name="Rechthoek 162"/>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chemeClr val="accent1"/>
                  </a:buClr>
                  <a:buSzPct val="100000"/>
                  <a:buChar char="▪"/>
                  <a:defRPr sz="1600"/>
                </a:pPr>
                <a:r>
                  <a:t># Bullets</a:t>
                </a:r>
              </a:p>
            </p:txBody>
          </p:sp>
          <p:grpSp>
            <p:nvGrpSpPr>
              <p:cNvPr id="1007" name="Ovaal 163"/>
              <p:cNvGrpSpPr/>
              <p:nvPr/>
            </p:nvGrpSpPr>
            <p:grpSpPr>
              <a:xfrm>
                <a:off x="0" y="3047443"/>
                <a:ext cx="260915" cy="269241"/>
                <a:chOff x="0" y="0"/>
                <a:chExt cx="260914" cy="269240"/>
              </a:xfrm>
            </p:grpSpPr>
            <p:sp>
              <p:nvSpPr>
                <p:cNvPr id="100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06"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1008" name="Rechthoek 164"/>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pPr>
                <a:r>
                  <a:t>Cursief</a:t>
                </a:r>
              </a:p>
            </p:txBody>
          </p:sp>
          <p:grpSp>
            <p:nvGrpSpPr>
              <p:cNvPr id="1011" name="Ovaal 165"/>
              <p:cNvGrpSpPr/>
              <p:nvPr/>
            </p:nvGrpSpPr>
            <p:grpSpPr>
              <a:xfrm>
                <a:off x="0" y="3482796"/>
                <a:ext cx="260915" cy="269241"/>
                <a:chOff x="0" y="0"/>
                <a:chExt cx="260914" cy="269240"/>
              </a:xfrm>
            </p:grpSpPr>
            <p:sp>
              <p:nvSpPr>
                <p:cNvPr id="100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10"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1012" name="Rechthoek 166"/>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latin typeface="Roboto Slab Regular Regular"/>
                    <a:ea typeface="Roboto Slab Regular Regular"/>
                    <a:cs typeface="Roboto Slab Regular Regular"/>
                    <a:sym typeface="Roboto Slab Regular Regular"/>
                  </a:defRPr>
                </a:pPr>
                <a:r>
                  <a:t>Alt. Subtitel</a:t>
                </a:r>
              </a:p>
            </p:txBody>
          </p:sp>
        </p:grpSp>
        <p:sp>
          <p:nvSpPr>
            <p:cNvPr id="1014" name="Rechthoek 144"/>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grpSp>
        <p:nvGrpSpPr>
          <p:cNvPr id="1028" name="Groep 345"/>
          <p:cNvGrpSpPr/>
          <p:nvPr/>
        </p:nvGrpSpPr>
        <p:grpSpPr>
          <a:xfrm>
            <a:off x="-7461" y="-1785441"/>
            <a:ext cx="2591201" cy="1583829"/>
            <a:chOff x="0" y="0"/>
            <a:chExt cx="2591200" cy="1583828"/>
          </a:xfrm>
        </p:grpSpPr>
        <p:sp>
          <p:nvSpPr>
            <p:cNvPr id="1016" name="Rechthoek 346"/>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019" name="Rechthoek 347"/>
            <p:cNvGrpSpPr/>
            <p:nvPr/>
          </p:nvGrpSpPr>
          <p:grpSpPr>
            <a:xfrm>
              <a:off x="98270" y="102557"/>
              <a:ext cx="2412001" cy="252001"/>
              <a:chOff x="0" y="0"/>
              <a:chExt cx="2412000" cy="252000"/>
            </a:xfrm>
          </p:grpSpPr>
          <p:sp>
            <p:nvSpPr>
              <p:cNvPr id="1017"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018"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1022" name="Ovaal 348"/>
            <p:cNvGrpSpPr/>
            <p:nvPr/>
          </p:nvGrpSpPr>
          <p:grpSpPr>
            <a:xfrm>
              <a:off x="98269" y="498484"/>
              <a:ext cx="260915" cy="269241"/>
              <a:chOff x="0" y="0"/>
              <a:chExt cx="260914" cy="269240"/>
            </a:xfrm>
          </p:grpSpPr>
          <p:sp>
            <p:nvSpPr>
              <p:cNvPr id="102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2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023" name="Rechthoek 349"/>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1026" name="Ovaal 350"/>
            <p:cNvGrpSpPr/>
            <p:nvPr/>
          </p:nvGrpSpPr>
          <p:grpSpPr>
            <a:xfrm>
              <a:off x="98269" y="934809"/>
              <a:ext cx="260915" cy="269241"/>
              <a:chOff x="0" y="0"/>
              <a:chExt cx="260914" cy="269240"/>
            </a:xfrm>
          </p:grpSpPr>
          <p:sp>
            <p:nvSpPr>
              <p:cNvPr id="102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2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027" name="Rechthoek 351"/>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ekst en Beeld (M)">
    <p:spTree>
      <p:nvGrpSpPr>
        <p:cNvPr id="1" name=""/>
        <p:cNvGrpSpPr/>
        <p:nvPr/>
      </p:nvGrpSpPr>
      <p:grpSpPr>
        <a:xfrm>
          <a:off x="0" y="0"/>
          <a:ext cx="0" cy="0"/>
          <a:chOff x="0" y="0"/>
          <a:chExt cx="0" cy="0"/>
        </a:xfrm>
      </p:grpSpPr>
      <p:grpSp>
        <p:nvGrpSpPr>
          <p:cNvPr id="1055" name="Instructie"/>
          <p:cNvGrpSpPr/>
          <p:nvPr/>
        </p:nvGrpSpPr>
        <p:grpSpPr>
          <a:xfrm>
            <a:off x="-7462" y="7107104"/>
            <a:ext cx="3391307" cy="1765091"/>
            <a:chOff x="0" y="0"/>
            <a:chExt cx="3391306" cy="1765089"/>
          </a:xfrm>
        </p:grpSpPr>
        <p:sp>
          <p:nvSpPr>
            <p:cNvPr id="1035"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054" name="Instructie"/>
            <p:cNvGrpSpPr/>
            <p:nvPr/>
          </p:nvGrpSpPr>
          <p:grpSpPr>
            <a:xfrm>
              <a:off x="98270" y="12607"/>
              <a:ext cx="3194766" cy="1752483"/>
              <a:chOff x="0" y="0"/>
              <a:chExt cx="3194765" cy="1752482"/>
            </a:xfrm>
          </p:grpSpPr>
          <p:grpSp>
            <p:nvGrpSpPr>
              <p:cNvPr id="1038" name="Rechthoek 17"/>
              <p:cNvGrpSpPr/>
              <p:nvPr/>
            </p:nvGrpSpPr>
            <p:grpSpPr>
              <a:xfrm>
                <a:off x="0" y="0"/>
                <a:ext cx="3194766" cy="431900"/>
                <a:chOff x="0" y="0"/>
                <a:chExt cx="3194764" cy="431899"/>
              </a:xfrm>
            </p:grpSpPr>
            <p:sp>
              <p:nvSpPr>
                <p:cNvPr id="1036"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037"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1041" name="Ovaal 18"/>
              <p:cNvGrpSpPr/>
              <p:nvPr/>
            </p:nvGrpSpPr>
            <p:grpSpPr>
              <a:xfrm>
                <a:off x="0" y="485877"/>
                <a:ext cx="260915" cy="269241"/>
                <a:chOff x="0" y="0"/>
                <a:chExt cx="260914" cy="269240"/>
              </a:xfrm>
            </p:grpSpPr>
            <p:sp>
              <p:nvSpPr>
                <p:cNvPr id="103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4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042"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1045" name="Ovaal 20"/>
              <p:cNvGrpSpPr/>
              <p:nvPr/>
            </p:nvGrpSpPr>
            <p:grpSpPr>
              <a:xfrm>
                <a:off x="0" y="922202"/>
                <a:ext cx="260915" cy="269241"/>
                <a:chOff x="0" y="0"/>
                <a:chExt cx="260914" cy="269240"/>
              </a:xfrm>
            </p:grpSpPr>
            <p:sp>
              <p:nvSpPr>
                <p:cNvPr id="104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4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046"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1053" name="Groep 22"/>
              <p:cNvGrpSpPr/>
              <p:nvPr/>
            </p:nvGrpSpPr>
            <p:grpSpPr>
              <a:xfrm>
                <a:off x="2513632" y="470171"/>
                <a:ext cx="681134" cy="696748"/>
                <a:chOff x="0" y="0"/>
                <a:chExt cx="681132" cy="696747"/>
              </a:xfrm>
            </p:grpSpPr>
            <p:grpSp>
              <p:nvGrpSpPr>
                <p:cNvPr id="1051" name="Groep 23"/>
                <p:cNvGrpSpPr/>
                <p:nvPr/>
              </p:nvGrpSpPr>
              <p:grpSpPr>
                <a:xfrm>
                  <a:off x="197031" y="0"/>
                  <a:ext cx="287071" cy="379108"/>
                  <a:chOff x="0" y="0"/>
                  <a:chExt cx="287070" cy="379106"/>
                </a:xfrm>
              </p:grpSpPr>
              <p:sp>
                <p:nvSpPr>
                  <p:cNvPr id="1047"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048"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049"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050"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052"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1068" name="Groep 9"/>
          <p:cNvGrpSpPr/>
          <p:nvPr/>
        </p:nvGrpSpPr>
        <p:grpSpPr>
          <a:xfrm>
            <a:off x="2982511" y="-1228655"/>
            <a:ext cx="6226977" cy="490402"/>
            <a:chOff x="0" y="0"/>
            <a:chExt cx="6226976" cy="490400"/>
          </a:xfrm>
        </p:grpSpPr>
        <p:sp>
          <p:nvSpPr>
            <p:cNvPr id="1056"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067" name="Groep 8"/>
            <p:cNvGrpSpPr/>
            <p:nvPr/>
          </p:nvGrpSpPr>
          <p:grpSpPr>
            <a:xfrm>
              <a:off x="0" y="0"/>
              <a:ext cx="6226975" cy="211381"/>
              <a:chOff x="0" y="0"/>
              <a:chExt cx="6226974" cy="211380"/>
            </a:xfrm>
          </p:grpSpPr>
          <p:sp>
            <p:nvSpPr>
              <p:cNvPr id="1057"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58"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59"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60"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61"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62"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63"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64"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65"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66"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077" name="Group 4"/>
          <p:cNvGrpSpPr/>
          <p:nvPr/>
        </p:nvGrpSpPr>
        <p:grpSpPr>
          <a:xfrm>
            <a:off x="698501" y="5884314"/>
            <a:ext cx="1454912" cy="577167"/>
            <a:chOff x="0" y="0"/>
            <a:chExt cx="1454911" cy="577165"/>
          </a:xfrm>
        </p:grpSpPr>
        <p:sp>
          <p:nvSpPr>
            <p:cNvPr id="106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07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07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07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07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07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07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07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078" name="Rechthoek 7"/>
          <p:cNvSpPr/>
          <p:nvPr/>
        </p:nvSpPr>
        <p:spPr>
          <a:xfrm>
            <a:off x="6106750" y="0"/>
            <a:ext cx="6084001"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1079" name="Body Level One…"/>
          <p:cNvSpPr txBox="1">
            <a:spLocks noGrp="1"/>
          </p:cNvSpPr>
          <p:nvPr>
            <p:ph type="body" idx="1" hasCustomPrompt="1"/>
          </p:nvPr>
        </p:nvSpPr>
        <p:spPr>
          <a:xfrm>
            <a:off x="6106750" y="1"/>
            <a:ext cx="6085250" cy="6854313"/>
          </a:xfrm>
          <a:prstGeom prst="rect">
            <a:avLst/>
          </a:prstGeom>
          <a:solidFill>
            <a:srgbClr val="61A4B4"/>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1080" name="Tijdelijke aanduiding voor afbeelding 8"/>
          <p:cNvSpPr>
            <a:spLocks noGrp="1"/>
          </p:cNvSpPr>
          <p:nvPr>
            <p:ph type="pic" idx="21"/>
          </p:nvPr>
        </p:nvSpPr>
        <p:spPr>
          <a:xfrm>
            <a:off x="6106750" y="1433"/>
            <a:ext cx="6085250" cy="6856567"/>
          </a:xfrm>
          <a:prstGeom prst="rect">
            <a:avLst/>
          </a:prstGeom>
        </p:spPr>
        <p:txBody>
          <a:bodyPr lIns="91439" tIns="45719" rIns="91439" bIns="45719"/>
          <a:lstStyle/>
          <a:p>
            <a:endParaRPr/>
          </a:p>
        </p:txBody>
      </p:sp>
      <p:sp>
        <p:nvSpPr>
          <p:cNvPr id="1081" name="Plaats hier je titel"/>
          <p:cNvSpPr txBox="1">
            <a:spLocks noGrp="1"/>
          </p:cNvSpPr>
          <p:nvPr>
            <p:ph type="title" hasCustomPrompt="1"/>
          </p:nvPr>
        </p:nvSpPr>
        <p:spPr>
          <a:xfrm>
            <a:off x="698501" y="741499"/>
            <a:ext cx="4774081" cy="490401"/>
          </a:xfrm>
          <a:prstGeom prst="rect">
            <a:avLst/>
          </a:prstGeom>
        </p:spPr>
        <p:txBody>
          <a:bodyPr>
            <a:normAutofit/>
          </a:bodyPr>
          <a:lstStyle/>
          <a:p>
            <a:r>
              <a:t>Plaats hier je titel</a:t>
            </a:r>
          </a:p>
        </p:txBody>
      </p:sp>
      <p:sp>
        <p:nvSpPr>
          <p:cNvPr id="1082" name="Tijdelijke aanduiding voor verticale tekst 2"/>
          <p:cNvSpPr>
            <a:spLocks noGrp="1"/>
          </p:cNvSpPr>
          <p:nvPr>
            <p:ph type="body" sz="half" idx="22" hasCustomPrompt="1"/>
          </p:nvPr>
        </p:nvSpPr>
        <p:spPr>
          <a:xfrm>
            <a:off x="698501" y="1591899"/>
            <a:ext cx="4773386" cy="4356465"/>
          </a:xfrm>
          <a:prstGeom prst="rect">
            <a:avLst/>
          </a:prstGeom>
        </p:spPr>
        <p:txBody>
          <a:bodyPr>
            <a:normAutofit/>
          </a:bodyPr>
          <a:lstStyle/>
          <a:p>
            <a:r>
              <a:t>Klik hier om een bullet te plaatsen.
Sub-bullets
Leestekst
Subtitel
Numerieke bullets
# Abc
# Bullets
Cursief
Alt. Subtitel</a:t>
            </a:r>
          </a:p>
        </p:txBody>
      </p:sp>
      <p:sp>
        <p:nvSpPr>
          <p:cNvPr id="1083"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en Beeld (M)</a:t>
            </a:r>
          </a:p>
        </p:txBody>
      </p:sp>
      <p:sp>
        <p:nvSpPr>
          <p:cNvPr id="1084"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‹nr.›</a:t>
            </a:fld>
            <a:endParaRPr/>
          </a:p>
        </p:txBody>
      </p:sp>
      <p:grpSp>
        <p:nvGrpSpPr>
          <p:cNvPr id="1135" name="Instructie"/>
          <p:cNvGrpSpPr/>
          <p:nvPr/>
        </p:nvGrpSpPr>
        <p:grpSpPr>
          <a:xfrm>
            <a:off x="12441539" y="-99301"/>
            <a:ext cx="3391308" cy="7056603"/>
            <a:chOff x="0" y="0"/>
            <a:chExt cx="3391306" cy="7056601"/>
          </a:xfrm>
        </p:grpSpPr>
        <p:sp>
          <p:nvSpPr>
            <p:cNvPr id="1085" name="Rechthoek 301"/>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cap="all">
                  <a:solidFill>
                    <a:srgbClr val="FFFFFF"/>
                  </a:solidFill>
                  <a:latin typeface="+mj-lt"/>
                  <a:ea typeface="+mj-ea"/>
                  <a:cs typeface="+mj-cs"/>
                  <a:sym typeface="Calibri"/>
                </a:defRPr>
              </a:pPr>
              <a:endParaRPr/>
            </a:p>
          </p:txBody>
        </p:sp>
        <p:sp>
          <p:nvSpPr>
            <p:cNvPr id="1086" name="Ovaal 302"/>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1087"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1088" name="Rechthoek 304"/>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1134" name="INSTRUCTIE"/>
            <p:cNvGrpSpPr/>
            <p:nvPr/>
          </p:nvGrpSpPr>
          <p:grpSpPr>
            <a:xfrm>
              <a:off x="114897" y="9349"/>
              <a:ext cx="3194766" cy="3953547"/>
              <a:chOff x="0" y="0"/>
              <a:chExt cx="3194765" cy="3953545"/>
            </a:xfrm>
          </p:grpSpPr>
          <p:grpSp>
            <p:nvGrpSpPr>
              <p:cNvPr id="1091" name="Rechthoek 306"/>
              <p:cNvGrpSpPr/>
              <p:nvPr/>
            </p:nvGrpSpPr>
            <p:grpSpPr>
              <a:xfrm>
                <a:off x="0" y="0"/>
                <a:ext cx="3194766" cy="431900"/>
                <a:chOff x="0" y="0"/>
                <a:chExt cx="3194764" cy="431899"/>
              </a:xfrm>
            </p:grpSpPr>
            <p:sp>
              <p:nvSpPr>
                <p:cNvPr id="1089"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090" name="Afbeelding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Afbeelding invoegen/veranderen</a:t>
                  </a:r>
                </a:p>
              </p:txBody>
            </p:sp>
          </p:grpSp>
          <p:grpSp>
            <p:nvGrpSpPr>
              <p:cNvPr id="1094" name="Ovaal 307"/>
              <p:cNvGrpSpPr/>
              <p:nvPr/>
            </p:nvGrpSpPr>
            <p:grpSpPr>
              <a:xfrm>
                <a:off x="0" y="479375"/>
                <a:ext cx="260915" cy="269241"/>
                <a:chOff x="0" y="0"/>
                <a:chExt cx="260914" cy="269240"/>
              </a:xfrm>
            </p:grpSpPr>
            <p:sp>
              <p:nvSpPr>
                <p:cNvPr id="109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93"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095" name="Rechthoek 308"/>
              <p:cNvSpPr txBox="1"/>
              <p:nvPr/>
            </p:nvSpPr>
            <p:spPr>
              <a:xfrm>
                <a:off x="365680" y="483111"/>
                <a:ext cx="2829086" cy="610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Wanneer nodig, verwijder de bestaande afbeelding d.m.v. de </a:t>
                </a:r>
                <a:r>
                  <a:rPr b="1"/>
                  <a:t>‘Delete’-knop</a:t>
                </a:r>
                <a:r>
                  <a:t>. Klik op het pictogram om een nieuwe afbeelding in te voegen. </a:t>
                </a:r>
                <a:r>
                  <a:rPr i="1"/>
                  <a:t>(zie onderstaand voorbeeld).</a:t>
                </a:r>
              </a:p>
            </p:txBody>
          </p:sp>
          <p:grpSp>
            <p:nvGrpSpPr>
              <p:cNvPr id="1098" name="Ovaal 309"/>
              <p:cNvGrpSpPr/>
              <p:nvPr/>
            </p:nvGrpSpPr>
            <p:grpSpPr>
              <a:xfrm>
                <a:off x="0" y="1658771"/>
                <a:ext cx="260915" cy="269241"/>
                <a:chOff x="0" y="0"/>
                <a:chExt cx="260914" cy="269240"/>
              </a:xfrm>
            </p:grpSpPr>
            <p:sp>
              <p:nvSpPr>
                <p:cNvPr id="109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97"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099" name="Rechthoek 310"/>
              <p:cNvSpPr txBox="1"/>
              <p:nvPr/>
            </p:nvSpPr>
            <p:spPr>
              <a:xfrm>
                <a:off x="365680" y="1663550"/>
                <a:ext cx="2829086"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Selecteer de gewenste afbeelding</a:t>
                </a:r>
                <a:br/>
                <a:r>
                  <a:t>en klik op </a:t>
                </a:r>
                <a:r>
                  <a:rPr b="1"/>
                  <a:t>‘Invoegen’</a:t>
                </a:r>
                <a:r>
                  <a:t>.</a:t>
                </a:r>
              </a:p>
            </p:txBody>
          </p:sp>
          <p:grpSp>
            <p:nvGrpSpPr>
              <p:cNvPr id="1105" name="Groep 311"/>
              <p:cNvGrpSpPr/>
              <p:nvPr/>
            </p:nvGrpSpPr>
            <p:grpSpPr>
              <a:xfrm>
                <a:off x="365681" y="2104358"/>
                <a:ext cx="825501" cy="209551"/>
                <a:chOff x="0" y="0"/>
                <a:chExt cx="825500" cy="209550"/>
              </a:xfrm>
            </p:grpSpPr>
            <p:grpSp>
              <p:nvGrpSpPr>
                <p:cNvPr id="1102" name="Rechthoek 338"/>
                <p:cNvGrpSpPr/>
                <p:nvPr/>
              </p:nvGrpSpPr>
              <p:grpSpPr>
                <a:xfrm>
                  <a:off x="0" y="0"/>
                  <a:ext cx="825500" cy="209550"/>
                  <a:chOff x="0" y="0"/>
                  <a:chExt cx="825500" cy="209550"/>
                </a:xfrm>
              </p:grpSpPr>
              <p:sp>
                <p:nvSpPr>
                  <p:cNvPr id="1100"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101" name="Invoegen"/>
                  <p:cNvSpPr txBox="1"/>
                  <p:nvPr/>
                </p:nvSpPr>
                <p:spPr>
                  <a:xfrm>
                    <a:off x="114349" y="41275"/>
                    <a:ext cx="7048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rgbClr val="211F26"/>
                        </a:solidFill>
                        <a:latin typeface="+mj-lt"/>
                        <a:ea typeface="+mj-ea"/>
                        <a:cs typeface="+mj-cs"/>
                        <a:sym typeface="Calibri"/>
                      </a:defRPr>
                    </a:lvl1pPr>
                  </a:lstStyle>
                  <a:p>
                    <a:r>
                      <a:t>Invoegen</a:t>
                    </a:r>
                  </a:p>
                </p:txBody>
              </p:sp>
            </p:grpSp>
            <p:sp>
              <p:nvSpPr>
                <p:cNvPr id="1103" name="Rechte verbindingslijn 339"/>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1104" name="Gelijkbenige driehoek 340"/>
                <p:cNvSpPr/>
                <p:nvPr/>
              </p:nvSpPr>
              <p:spPr>
                <a:xfrm rot="10800000">
                  <a:off x="691465" y="84053"/>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1112" name="Groep 312"/>
              <p:cNvGrpSpPr/>
              <p:nvPr/>
            </p:nvGrpSpPr>
            <p:grpSpPr>
              <a:xfrm>
                <a:off x="365681" y="1197979"/>
                <a:ext cx="294790" cy="346677"/>
                <a:chOff x="0" y="0"/>
                <a:chExt cx="294789" cy="346676"/>
              </a:xfrm>
            </p:grpSpPr>
            <p:sp>
              <p:nvSpPr>
                <p:cNvPr id="1106" name="Rechthoek 332"/>
                <p:cNvSpPr/>
                <p:nvPr/>
              </p:nvSpPr>
              <p:spPr>
                <a:xfrm>
                  <a:off x="0" y="0"/>
                  <a:ext cx="261628" cy="257808"/>
                </a:xfrm>
                <a:prstGeom prst="rect">
                  <a:avLst/>
                </a:prstGeom>
                <a:solidFill>
                  <a:srgbClr val="FFFFFF"/>
                </a:solidFill>
                <a:ln w="12700" cap="flat">
                  <a:solidFill>
                    <a:srgbClr val="C0C0C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107" name="Ovaal 333"/>
                <p:cNvSpPr/>
                <p:nvPr/>
              </p:nvSpPr>
              <p:spPr>
                <a:xfrm>
                  <a:off x="159387" y="32567"/>
                  <a:ext cx="72189" cy="72189"/>
                </a:xfrm>
                <a:prstGeom prst="ellipse">
                  <a:avLst/>
                </a:prstGeom>
                <a:solidFill>
                  <a:srgbClr val="F1D8A5"/>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108" name="Vrije vorm: vorm 334"/>
                <p:cNvSpPr/>
                <p:nvPr/>
              </p:nvSpPr>
              <p:spPr>
                <a:xfrm rot="2700000">
                  <a:off x="32851" y="158562"/>
                  <a:ext cx="170973" cy="149572"/>
                </a:xfrm>
                <a:custGeom>
                  <a:avLst/>
                  <a:gdLst/>
                  <a:ahLst/>
                  <a:cxnLst>
                    <a:cxn ang="0">
                      <a:pos x="wd2" y="hd2"/>
                    </a:cxn>
                    <a:cxn ang="5400000">
                      <a:pos x="wd2" y="hd2"/>
                    </a:cxn>
                    <a:cxn ang="10800000">
                      <a:pos x="wd2" y="hd2"/>
                    </a:cxn>
                    <a:cxn ang="16200000">
                      <a:pos x="wd2" y="hd2"/>
                    </a:cxn>
                  </a:cxnLst>
                  <a:rect l="0" t="0" r="r" b="b"/>
                  <a:pathLst>
                    <a:path w="21600" h="21600" extrusionOk="0">
                      <a:moveTo>
                        <a:pt x="1645" y="1880"/>
                      </a:moveTo>
                      <a:cubicBezTo>
                        <a:pt x="2661" y="718"/>
                        <a:pt x="4065" y="0"/>
                        <a:pt x="5616" y="0"/>
                      </a:cubicBezTo>
                      <a:lnTo>
                        <a:pt x="21600" y="0"/>
                      </a:lnTo>
                      <a:lnTo>
                        <a:pt x="2704" y="21600"/>
                      </a:lnTo>
                      <a:lnTo>
                        <a:pt x="0" y="18510"/>
                      </a:lnTo>
                      <a:lnTo>
                        <a:pt x="0" y="6420"/>
                      </a:lnTo>
                      <a:cubicBezTo>
                        <a:pt x="0" y="4647"/>
                        <a:pt x="629" y="3042"/>
                        <a:pt x="1645" y="1880"/>
                      </a:cubicBezTo>
                      <a:close/>
                    </a:path>
                  </a:pathLst>
                </a:custGeom>
                <a:solidFill>
                  <a:srgbClr val="C9D8E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109" name="Rechthoek: afgeronde hoeken 335"/>
                <p:cNvSpPr/>
                <p:nvPr/>
              </p:nvSpPr>
              <p:spPr>
                <a:xfrm>
                  <a:off x="136589" y="145851"/>
                  <a:ext cx="158201" cy="118489"/>
                </a:xfrm>
                <a:prstGeom prst="roundRect">
                  <a:avLst>
                    <a:gd name="adj" fmla="val 16667"/>
                  </a:avLst>
                </a:prstGeom>
                <a:solidFill>
                  <a:srgbClr val="FFFFFF"/>
                </a:solidFill>
                <a:ln w="19050" cap="flat">
                  <a:solidFill>
                    <a:srgbClr val="8AADD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110" name="Rechte verbindingslijn 336"/>
                <p:cNvSpPr/>
                <p:nvPr/>
              </p:nvSpPr>
              <p:spPr>
                <a:xfrm>
                  <a:off x="173449" y="311541"/>
                  <a:ext cx="84479" cy="1"/>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sp>
              <p:nvSpPr>
                <p:cNvPr id="1111" name="Rechte verbindingslijn 337"/>
                <p:cNvSpPr/>
                <p:nvPr/>
              </p:nvSpPr>
              <p:spPr>
                <a:xfrm flipH="1">
                  <a:off x="215268" y="264339"/>
                  <a:ext cx="422" cy="44197"/>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grpSp>
          <p:grpSp>
            <p:nvGrpSpPr>
              <p:cNvPr id="1115" name="Ovaal 313"/>
              <p:cNvGrpSpPr/>
              <p:nvPr/>
            </p:nvGrpSpPr>
            <p:grpSpPr>
              <a:xfrm>
                <a:off x="0" y="2462024"/>
                <a:ext cx="260915" cy="269241"/>
                <a:chOff x="0" y="0"/>
                <a:chExt cx="260914" cy="269240"/>
              </a:xfrm>
            </p:grpSpPr>
            <p:sp>
              <p:nvSpPr>
                <p:cNvPr id="111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114"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1116" name="Rechthoek 314"/>
              <p:cNvSpPr txBox="1"/>
              <p:nvPr/>
            </p:nvSpPr>
            <p:spPr>
              <a:xfrm>
                <a:off x="365681" y="2466803"/>
                <a:ext cx="2829083" cy="7594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Om de afbeelding te schalen of bij te snijden, ga naar de tab </a:t>
                </a:r>
                <a:r>
                  <a:rPr b="1"/>
                  <a:t>‘Hulpmiddelen voor afbeeldingen - Opmaak’</a:t>
                </a:r>
                <a:r>
                  <a:t> en klik op de knop </a:t>
                </a:r>
                <a:r>
                  <a:rPr b="1"/>
                  <a:t>‘Bijsnijden’</a:t>
                </a:r>
                <a:r>
                  <a:t>. Schaal met de bolletjes de afbeelding en met de hoekjes het afbeeldingskader.</a:t>
                </a:r>
              </a:p>
            </p:txBody>
          </p:sp>
          <p:grpSp>
            <p:nvGrpSpPr>
              <p:cNvPr id="1133" name="Groep 315"/>
              <p:cNvGrpSpPr/>
              <p:nvPr/>
            </p:nvGrpSpPr>
            <p:grpSpPr>
              <a:xfrm>
                <a:off x="219796" y="3340627"/>
                <a:ext cx="684512" cy="612919"/>
                <a:chOff x="0" y="0"/>
                <a:chExt cx="684511" cy="612917"/>
              </a:xfrm>
            </p:grpSpPr>
            <p:grpSp>
              <p:nvGrpSpPr>
                <p:cNvPr id="1130" name="Groep 316"/>
                <p:cNvGrpSpPr/>
                <p:nvPr/>
              </p:nvGrpSpPr>
              <p:grpSpPr>
                <a:xfrm>
                  <a:off x="158326" y="-1"/>
                  <a:ext cx="386065" cy="370653"/>
                  <a:chOff x="0" y="0"/>
                  <a:chExt cx="386063" cy="370651"/>
                </a:xfrm>
              </p:grpSpPr>
              <p:grpSp>
                <p:nvGrpSpPr>
                  <p:cNvPr id="1123" name="Groep 319"/>
                  <p:cNvGrpSpPr/>
                  <p:nvPr/>
                </p:nvGrpSpPr>
                <p:grpSpPr>
                  <a:xfrm>
                    <a:off x="-1" y="-1"/>
                    <a:ext cx="341295" cy="325544"/>
                    <a:chOff x="0" y="0"/>
                    <a:chExt cx="341293" cy="325542"/>
                  </a:xfrm>
                </p:grpSpPr>
                <p:grpSp>
                  <p:nvGrpSpPr>
                    <p:cNvPr id="1120" name="Groep 326"/>
                    <p:cNvGrpSpPr/>
                    <p:nvPr/>
                  </p:nvGrpSpPr>
                  <p:grpSpPr>
                    <a:xfrm>
                      <a:off x="-1" y="-1"/>
                      <a:ext cx="341295" cy="325544"/>
                      <a:chOff x="0" y="0"/>
                      <a:chExt cx="341293" cy="325542"/>
                    </a:xfrm>
                  </p:grpSpPr>
                  <p:sp>
                    <p:nvSpPr>
                      <p:cNvPr id="1117" name="Rechthoek 329"/>
                      <p:cNvSpPr/>
                      <p:nvPr/>
                    </p:nvSpPr>
                    <p:spPr>
                      <a:xfrm>
                        <a:off x="6931" y="7011"/>
                        <a:ext cx="334363" cy="318532"/>
                      </a:xfrm>
                      <a:prstGeom prst="rect">
                        <a:avLst/>
                      </a:prstGeom>
                      <a:noFill/>
                      <a:ln w="12700" cap="flat">
                        <a:solidFill>
                          <a:srgbClr val="818181"/>
                        </a:solidFill>
                        <a:prstDash val="dash"/>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118" name="Rechthoek 330"/>
                      <p:cNvSpPr/>
                      <p:nvPr/>
                    </p:nvSpPr>
                    <p:spPr>
                      <a:xfrm>
                        <a:off x="0" y="-1"/>
                        <a:ext cx="201153" cy="198214"/>
                      </a:xfrm>
                      <a:prstGeom prst="rect">
                        <a:avLst/>
                      </a:prstGeom>
                      <a:solidFill>
                        <a:srgbClr val="FFFFFF"/>
                      </a:solidFill>
                      <a:ln w="12700" cap="flat">
                        <a:solidFill>
                          <a:srgbClr val="818181"/>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119" name="Ovaal 331"/>
                      <p:cNvSpPr/>
                      <p:nvPr/>
                    </p:nvSpPr>
                    <p:spPr>
                      <a:xfrm>
                        <a:off x="122543" y="25039"/>
                        <a:ext cx="55503" cy="55503"/>
                      </a:xfrm>
                      <a:prstGeom prst="ellipse">
                        <a:avLst/>
                      </a:prstGeom>
                      <a:solidFill>
                        <a:srgbClr val="ECC67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pic>
                  <p:nvPicPr>
                    <p:cNvPr id="1121" name="Afbeelding 327" descr="Afbeelding 327"/>
                    <p:cNvPicPr>
                      <a:picLocks noChangeAspect="1"/>
                    </p:cNvPicPr>
                    <p:nvPr/>
                  </p:nvPicPr>
                  <p:blipFill>
                    <a:blip r:embed="rId2"/>
                    <a:stretch>
                      <a:fillRect/>
                    </a:stretch>
                  </p:blipFill>
                  <p:spPr>
                    <a:xfrm>
                      <a:off x="9525" y="80637"/>
                      <a:ext cx="133294" cy="107808"/>
                    </a:xfrm>
                    <a:prstGeom prst="rect">
                      <a:avLst/>
                    </a:prstGeom>
                    <a:ln w="12700" cap="flat">
                      <a:noFill/>
                      <a:miter lim="400000"/>
                    </a:ln>
                    <a:effectLst/>
                  </p:spPr>
                </p:pic>
                <p:pic>
                  <p:nvPicPr>
                    <p:cNvPr id="1122" name="Afbeelding 328" descr="Afbeelding 328"/>
                    <p:cNvPicPr>
                      <a:picLocks noChangeAspect="1"/>
                    </p:cNvPicPr>
                    <p:nvPr/>
                  </p:nvPicPr>
                  <p:blipFill>
                    <a:blip r:embed="rId2"/>
                    <a:stretch>
                      <a:fillRect/>
                    </a:stretch>
                  </p:blipFill>
                  <p:spPr>
                    <a:xfrm flipH="1">
                      <a:off x="62039" y="103224"/>
                      <a:ext cx="133293" cy="85668"/>
                    </a:xfrm>
                    <a:prstGeom prst="rect">
                      <a:avLst/>
                    </a:prstGeom>
                    <a:ln w="12700" cap="flat">
                      <a:noFill/>
                      <a:miter lim="400000"/>
                    </a:ln>
                    <a:effectLst/>
                  </p:spPr>
                </p:pic>
              </p:grpSp>
              <p:grpSp>
                <p:nvGrpSpPr>
                  <p:cNvPr id="1126" name="Groep 320"/>
                  <p:cNvGrpSpPr/>
                  <p:nvPr/>
                </p:nvGrpSpPr>
                <p:grpSpPr>
                  <a:xfrm>
                    <a:off x="265551" y="249608"/>
                    <a:ext cx="120513" cy="121044"/>
                    <a:chOff x="0" y="0"/>
                    <a:chExt cx="120511" cy="121042"/>
                  </a:xfrm>
                </p:grpSpPr>
                <p:sp>
                  <p:nvSpPr>
                    <p:cNvPr id="1124" name="Rechthoek 324"/>
                    <p:cNvSpPr/>
                    <p:nvPr/>
                  </p:nvSpPr>
                  <p:spPr>
                    <a:xfrm>
                      <a:off x="0" y="0"/>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125" name="Rechthoek 325"/>
                    <p:cNvSpPr/>
                    <p:nvPr/>
                  </p:nvSpPr>
                  <p:spPr>
                    <a:xfrm rot="5400000">
                      <a:off x="-48526" y="49056"/>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1129" name="Groep 321"/>
                  <p:cNvGrpSpPr/>
                  <p:nvPr/>
                </p:nvGrpSpPr>
                <p:grpSpPr>
                  <a:xfrm>
                    <a:off x="230749" y="216856"/>
                    <a:ext cx="120513" cy="121043"/>
                    <a:chOff x="0" y="0"/>
                    <a:chExt cx="120511" cy="121042"/>
                  </a:xfrm>
                </p:grpSpPr>
                <p:sp>
                  <p:nvSpPr>
                    <p:cNvPr id="1127" name="Rechthoek 322"/>
                    <p:cNvSpPr/>
                    <p:nvPr/>
                  </p:nvSpPr>
                  <p:spPr>
                    <a:xfrm rot="10800000">
                      <a:off x="0" y="97581"/>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128" name="Rechthoek 323"/>
                    <p:cNvSpPr/>
                    <p:nvPr/>
                  </p:nvSpPr>
                  <p:spPr>
                    <a:xfrm rot="16200000">
                      <a:off x="48525" y="48525"/>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1131" name="Rechthoek 317"/>
                <p:cNvSpPr txBox="1"/>
                <p:nvPr/>
              </p:nvSpPr>
              <p:spPr>
                <a:xfrm>
                  <a:off x="-1" y="398937"/>
                  <a:ext cx="684512" cy="139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90000"/>
                    </a:lnSpc>
                    <a:spcBef>
                      <a:spcPts val="600"/>
                    </a:spcBef>
                    <a:defRPr sz="900">
                      <a:solidFill>
                        <a:srgbClr val="211F26"/>
                      </a:solidFill>
                      <a:latin typeface="+mj-lt"/>
                      <a:ea typeface="+mj-ea"/>
                      <a:cs typeface="+mj-cs"/>
                      <a:sym typeface="Calibri"/>
                    </a:defRPr>
                  </a:lvl1pPr>
                </a:lstStyle>
                <a:p>
                  <a:r>
                    <a:t>Bijsnijden</a:t>
                  </a:r>
                </a:p>
              </p:txBody>
            </p:sp>
            <p:sp>
              <p:nvSpPr>
                <p:cNvPr id="1132" name="Gelijkbenige driehoek 318"/>
                <p:cNvSpPr/>
                <p:nvPr/>
              </p:nvSpPr>
              <p:spPr>
                <a:xfrm rot="10800000">
                  <a:off x="306359" y="570647"/>
                  <a:ext cx="71791" cy="42271"/>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1235" name="Instructie"/>
          <p:cNvGrpSpPr/>
          <p:nvPr/>
        </p:nvGrpSpPr>
        <p:grpSpPr>
          <a:xfrm>
            <a:off x="-3666329" y="-99301"/>
            <a:ext cx="3391308" cy="7056603"/>
            <a:chOff x="0" y="0"/>
            <a:chExt cx="3391306" cy="7056601"/>
          </a:xfrm>
        </p:grpSpPr>
        <p:sp>
          <p:nvSpPr>
            <p:cNvPr id="1136" name="Rechthoek 128"/>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1137" name="Rechthoek 129"/>
            <p:cNvSpPr/>
            <p:nvPr/>
          </p:nvSpPr>
          <p:spPr>
            <a:xfrm>
              <a:off x="206436" y="1806190"/>
              <a:ext cx="3086600" cy="4148413"/>
            </a:xfrm>
            <a:prstGeom prst="rect">
              <a:avLst/>
            </a:prstGeom>
            <a:solidFill>
              <a:srgbClr val="FFFFFF"/>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140" name="Rechthoek 130"/>
            <p:cNvGrpSpPr/>
            <p:nvPr/>
          </p:nvGrpSpPr>
          <p:grpSpPr>
            <a:xfrm>
              <a:off x="97162" y="490143"/>
              <a:ext cx="393460" cy="184059"/>
              <a:chOff x="0" y="0"/>
              <a:chExt cx="393459" cy="184057"/>
            </a:xfrm>
          </p:grpSpPr>
          <p:sp>
            <p:nvSpPr>
              <p:cNvPr id="1138"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39"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1141" name="Rechthoek 131"/>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1151" name="Groep 132"/>
            <p:cNvGrpSpPr/>
            <p:nvPr/>
          </p:nvGrpSpPr>
          <p:grpSpPr>
            <a:xfrm>
              <a:off x="350475" y="754659"/>
              <a:ext cx="137190" cy="108009"/>
              <a:chOff x="0" y="0"/>
              <a:chExt cx="137188" cy="108008"/>
            </a:xfrm>
          </p:grpSpPr>
          <p:grpSp>
            <p:nvGrpSpPr>
              <p:cNvPr id="1147" name="Groep 197"/>
              <p:cNvGrpSpPr/>
              <p:nvPr/>
            </p:nvGrpSpPr>
            <p:grpSpPr>
              <a:xfrm>
                <a:off x="0" y="0"/>
                <a:ext cx="137190" cy="108009"/>
                <a:chOff x="0" y="0"/>
                <a:chExt cx="137188" cy="108008"/>
              </a:xfrm>
            </p:grpSpPr>
            <p:sp>
              <p:nvSpPr>
                <p:cNvPr id="1142" name="Rechte verbindingslijn 201"/>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143" name="Rechte verbindingslijn 202"/>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144" name="Rechte verbindingslijn 203"/>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145" name="Rechte verbindingslijn 204"/>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146" name="Rechte verbindingslijn 205"/>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1150" name="Groep 198"/>
              <p:cNvGrpSpPr/>
              <p:nvPr/>
            </p:nvGrpSpPr>
            <p:grpSpPr>
              <a:xfrm>
                <a:off x="52" y="26196"/>
                <a:ext cx="66718" cy="54523"/>
                <a:chOff x="0" y="0"/>
                <a:chExt cx="66716" cy="54521"/>
              </a:xfrm>
            </p:grpSpPr>
            <p:sp>
              <p:nvSpPr>
                <p:cNvPr id="1148" name="Rechthoek 199"/>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149" name="Pijl: punthaak 200"/>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1161" name="Groep 133"/>
            <p:cNvGrpSpPr/>
            <p:nvPr/>
          </p:nvGrpSpPr>
          <p:grpSpPr>
            <a:xfrm>
              <a:off x="107595" y="754659"/>
              <a:ext cx="137190" cy="108009"/>
              <a:chOff x="0" y="0"/>
              <a:chExt cx="137188" cy="108008"/>
            </a:xfrm>
          </p:grpSpPr>
          <p:grpSp>
            <p:nvGrpSpPr>
              <p:cNvPr id="1157" name="Groep 188"/>
              <p:cNvGrpSpPr/>
              <p:nvPr/>
            </p:nvGrpSpPr>
            <p:grpSpPr>
              <a:xfrm>
                <a:off x="0" y="0"/>
                <a:ext cx="137190" cy="108009"/>
                <a:chOff x="0" y="0"/>
                <a:chExt cx="137188" cy="108008"/>
              </a:xfrm>
            </p:grpSpPr>
            <p:sp>
              <p:nvSpPr>
                <p:cNvPr id="1152" name="Rechte verbindingslijn 192"/>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153" name="Rechte verbindingslijn 193"/>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154" name="Rechte verbindingslijn 194"/>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155" name="Rechte verbindingslijn 195"/>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156" name="Rechte verbindingslijn 196"/>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1160" name="Groep 189"/>
              <p:cNvGrpSpPr/>
              <p:nvPr/>
            </p:nvGrpSpPr>
            <p:grpSpPr>
              <a:xfrm>
                <a:off x="51" y="26196"/>
                <a:ext cx="66718" cy="54523"/>
                <a:chOff x="0" y="0"/>
                <a:chExt cx="66716" cy="54521"/>
              </a:xfrm>
            </p:grpSpPr>
            <p:sp>
              <p:nvSpPr>
                <p:cNvPr id="1158" name="Rechthoek 190"/>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159" name="Pijl: punthaak 191"/>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1162" name="Rechte verbindingslijn 134"/>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1163" name="Rechte verbindingslijn 135"/>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1175" name="Groep 136"/>
            <p:cNvGrpSpPr/>
            <p:nvPr/>
          </p:nvGrpSpPr>
          <p:grpSpPr>
            <a:xfrm>
              <a:off x="784582" y="491641"/>
              <a:ext cx="268739" cy="248382"/>
              <a:chOff x="0" y="0"/>
              <a:chExt cx="268738" cy="248381"/>
            </a:xfrm>
          </p:grpSpPr>
          <p:sp>
            <p:nvSpPr>
              <p:cNvPr id="1164" name="Rechthoek 177"/>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1174" name="Groep 178"/>
              <p:cNvGrpSpPr/>
              <p:nvPr/>
            </p:nvGrpSpPr>
            <p:grpSpPr>
              <a:xfrm>
                <a:off x="43069" y="52310"/>
                <a:ext cx="182599" cy="143760"/>
                <a:chOff x="0" y="0"/>
                <a:chExt cx="182597" cy="143759"/>
              </a:xfrm>
            </p:grpSpPr>
            <p:grpSp>
              <p:nvGrpSpPr>
                <p:cNvPr id="1170" name="Groep 179"/>
                <p:cNvGrpSpPr/>
                <p:nvPr/>
              </p:nvGrpSpPr>
              <p:grpSpPr>
                <a:xfrm>
                  <a:off x="0" y="0"/>
                  <a:ext cx="182599" cy="143760"/>
                  <a:chOff x="0" y="0"/>
                  <a:chExt cx="182597" cy="143759"/>
                </a:xfrm>
              </p:grpSpPr>
              <p:sp>
                <p:nvSpPr>
                  <p:cNvPr id="1165" name="Rechte verbindingslijn 183"/>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166" name="Rechte verbindingslijn 184"/>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167" name="Rechte verbindingslijn 185"/>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168" name="Rechte verbindingslijn 186"/>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169" name="Rechte verbindingslijn 187"/>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1173" name="Groep 180"/>
                <p:cNvGrpSpPr/>
                <p:nvPr/>
              </p:nvGrpSpPr>
              <p:grpSpPr>
                <a:xfrm>
                  <a:off x="68" y="34868"/>
                  <a:ext cx="88802" cy="72569"/>
                  <a:chOff x="0" y="0"/>
                  <a:chExt cx="88800" cy="72568"/>
                </a:xfrm>
              </p:grpSpPr>
              <p:sp>
                <p:nvSpPr>
                  <p:cNvPr id="1171" name="Rechthoek 181"/>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172" name="Pijl: punthaak 182"/>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1187" name="Groep 137"/>
            <p:cNvGrpSpPr/>
            <p:nvPr/>
          </p:nvGrpSpPr>
          <p:grpSpPr>
            <a:xfrm>
              <a:off x="784582" y="800638"/>
              <a:ext cx="268739" cy="248382"/>
              <a:chOff x="0" y="0"/>
              <a:chExt cx="268738" cy="248381"/>
            </a:xfrm>
          </p:grpSpPr>
          <p:sp>
            <p:nvSpPr>
              <p:cNvPr id="1176" name="Rechthoek 166"/>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1186" name="Groep 167"/>
              <p:cNvGrpSpPr/>
              <p:nvPr/>
            </p:nvGrpSpPr>
            <p:grpSpPr>
              <a:xfrm>
                <a:off x="43069" y="52310"/>
                <a:ext cx="182599" cy="143760"/>
                <a:chOff x="0" y="0"/>
                <a:chExt cx="182597" cy="143759"/>
              </a:xfrm>
            </p:grpSpPr>
            <p:grpSp>
              <p:nvGrpSpPr>
                <p:cNvPr id="1182" name="Groep 168"/>
                <p:cNvGrpSpPr/>
                <p:nvPr/>
              </p:nvGrpSpPr>
              <p:grpSpPr>
                <a:xfrm>
                  <a:off x="0" y="0"/>
                  <a:ext cx="182599" cy="143760"/>
                  <a:chOff x="0" y="0"/>
                  <a:chExt cx="182597" cy="143759"/>
                </a:xfrm>
              </p:grpSpPr>
              <p:sp>
                <p:nvSpPr>
                  <p:cNvPr id="1177" name="Rechte verbindingslijn 172"/>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178" name="Rechte verbindingslijn 173"/>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179" name="Rechte verbindingslijn 174"/>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180" name="Rechte verbindingslijn 175"/>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181" name="Rechte verbindingslijn 176"/>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1185" name="Groep 169"/>
                <p:cNvGrpSpPr/>
                <p:nvPr/>
              </p:nvGrpSpPr>
              <p:grpSpPr>
                <a:xfrm>
                  <a:off x="69" y="34868"/>
                  <a:ext cx="88802" cy="72569"/>
                  <a:chOff x="0" y="0"/>
                  <a:chExt cx="88800" cy="72568"/>
                </a:xfrm>
              </p:grpSpPr>
              <p:sp>
                <p:nvSpPr>
                  <p:cNvPr id="1183" name="Rechthoek 170"/>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184" name="Pijl: punthaak 171"/>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1188" name="Rechthoek 138"/>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1189" name="Rechthoek 139"/>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1190" name="Rechthoek 140"/>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1193" name="Rechthoek 141"/>
            <p:cNvGrpSpPr/>
            <p:nvPr/>
          </p:nvGrpSpPr>
          <p:grpSpPr>
            <a:xfrm>
              <a:off x="98270" y="9349"/>
              <a:ext cx="3194765" cy="431901"/>
              <a:chOff x="0" y="0"/>
              <a:chExt cx="3194764" cy="431899"/>
            </a:xfrm>
          </p:grpSpPr>
          <p:sp>
            <p:nvSpPr>
              <p:cNvPr id="119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192"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1196" name="Groep 142"/>
            <p:cNvGrpSpPr/>
            <p:nvPr/>
          </p:nvGrpSpPr>
          <p:grpSpPr>
            <a:xfrm>
              <a:off x="3025479" y="6053864"/>
              <a:ext cx="267557" cy="267556"/>
              <a:chOff x="0" y="0"/>
              <a:chExt cx="267555" cy="267555"/>
            </a:xfrm>
          </p:grpSpPr>
          <p:sp>
            <p:nvSpPr>
              <p:cNvPr id="1194" name="Ovaal 164"/>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1195"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1233" name="Groep 143"/>
            <p:cNvGrpSpPr/>
            <p:nvPr/>
          </p:nvGrpSpPr>
          <p:grpSpPr>
            <a:xfrm>
              <a:off x="97162" y="2004378"/>
              <a:ext cx="3195873" cy="3780656"/>
              <a:chOff x="0" y="0"/>
              <a:chExt cx="3195872" cy="3780655"/>
            </a:xfrm>
          </p:grpSpPr>
          <p:grpSp>
            <p:nvGrpSpPr>
              <p:cNvPr id="1199" name="Ovaal 145"/>
              <p:cNvGrpSpPr/>
              <p:nvPr/>
            </p:nvGrpSpPr>
            <p:grpSpPr>
              <a:xfrm>
                <a:off x="0" y="-1"/>
                <a:ext cx="260915" cy="269242"/>
                <a:chOff x="0" y="0"/>
                <a:chExt cx="260914" cy="269240"/>
              </a:xfrm>
            </p:grpSpPr>
            <p:sp>
              <p:nvSpPr>
                <p:cNvPr id="119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19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200" name="Rechthoek 146"/>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chemeClr val="accent1"/>
                  </a:buClr>
                  <a:buSzPct val="100000"/>
                  <a:buChar char="▪"/>
                  <a:defRPr sz="1600"/>
                </a:lvl1pPr>
              </a:lstStyle>
              <a:p>
                <a:r>
                  <a:t>Bullets</a:t>
                </a:r>
              </a:p>
            </p:txBody>
          </p:sp>
          <p:grpSp>
            <p:nvGrpSpPr>
              <p:cNvPr id="1203" name="Ovaal 147"/>
              <p:cNvGrpSpPr/>
              <p:nvPr/>
            </p:nvGrpSpPr>
            <p:grpSpPr>
              <a:xfrm>
                <a:off x="0" y="435349"/>
                <a:ext cx="260915" cy="269241"/>
                <a:chOff x="0" y="0"/>
                <a:chExt cx="260914" cy="269240"/>
              </a:xfrm>
            </p:grpSpPr>
            <p:sp>
              <p:nvSpPr>
                <p:cNvPr id="120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0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204" name="Rechthoek 149"/>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chemeClr val="accent1"/>
                  </a:buClr>
                  <a:buSzPct val="100000"/>
                  <a:buChar char="▪"/>
                  <a:defRPr sz="1600"/>
                </a:pPr>
                <a:r>
                  <a:t>Sub-bullets</a:t>
                </a:r>
              </a:p>
            </p:txBody>
          </p:sp>
          <p:grpSp>
            <p:nvGrpSpPr>
              <p:cNvPr id="1207" name="Ovaal 150"/>
              <p:cNvGrpSpPr/>
              <p:nvPr/>
            </p:nvGrpSpPr>
            <p:grpSpPr>
              <a:xfrm>
                <a:off x="0" y="870698"/>
                <a:ext cx="260915" cy="269241"/>
                <a:chOff x="0" y="0"/>
                <a:chExt cx="260914" cy="269240"/>
              </a:xfrm>
            </p:grpSpPr>
            <p:sp>
              <p:nvSpPr>
                <p:cNvPr id="120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06"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1208" name="Rechthoek 151"/>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pPr>
                <a:r>
                  <a:t>Leestekst</a:t>
                </a:r>
              </a:p>
            </p:txBody>
          </p:sp>
          <p:grpSp>
            <p:nvGrpSpPr>
              <p:cNvPr id="1211" name="Ovaal 152"/>
              <p:cNvGrpSpPr/>
              <p:nvPr/>
            </p:nvGrpSpPr>
            <p:grpSpPr>
              <a:xfrm>
                <a:off x="0" y="1306047"/>
                <a:ext cx="260915" cy="269241"/>
                <a:chOff x="0" y="0"/>
                <a:chExt cx="260914" cy="269240"/>
              </a:xfrm>
            </p:grpSpPr>
            <p:sp>
              <p:nvSpPr>
                <p:cNvPr id="120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10"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1212" name="Rechthoek 153"/>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chemeClr val="accent1"/>
                    </a:solidFill>
                    <a:latin typeface="Roboto Slab Regular Regular"/>
                    <a:ea typeface="Roboto Slab Regular Regular"/>
                    <a:cs typeface="Roboto Slab Regular Regular"/>
                    <a:sym typeface="Roboto Slab Regular Regular"/>
                  </a:defRPr>
                </a:pPr>
                <a:r>
                  <a:t>Subtitel</a:t>
                </a:r>
              </a:p>
            </p:txBody>
          </p:sp>
          <p:grpSp>
            <p:nvGrpSpPr>
              <p:cNvPr id="1215" name="Ovaal 154"/>
              <p:cNvGrpSpPr/>
              <p:nvPr/>
            </p:nvGrpSpPr>
            <p:grpSpPr>
              <a:xfrm>
                <a:off x="0" y="1741396"/>
                <a:ext cx="260915" cy="269241"/>
                <a:chOff x="0" y="0"/>
                <a:chExt cx="260914" cy="269240"/>
              </a:xfrm>
            </p:grpSpPr>
            <p:sp>
              <p:nvSpPr>
                <p:cNvPr id="121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14"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1216" name="Rechthoek 155"/>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chemeClr val="accent1"/>
                  </a:buClr>
                  <a:buSzPct val="100000"/>
                  <a:buAutoNum type="arabicPeriod"/>
                  <a:defRPr sz="1600"/>
                </a:pPr>
                <a:r>
                  <a:t>Numerieke bullets</a:t>
                </a:r>
              </a:p>
            </p:txBody>
          </p:sp>
          <p:grpSp>
            <p:nvGrpSpPr>
              <p:cNvPr id="1219" name="Ovaal 156"/>
              <p:cNvGrpSpPr/>
              <p:nvPr/>
            </p:nvGrpSpPr>
            <p:grpSpPr>
              <a:xfrm>
                <a:off x="0" y="2176745"/>
                <a:ext cx="260915" cy="269241"/>
                <a:chOff x="0" y="0"/>
                <a:chExt cx="260914" cy="269240"/>
              </a:xfrm>
            </p:grpSpPr>
            <p:sp>
              <p:nvSpPr>
                <p:cNvPr id="121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18"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1220" name="Rechthoek 157"/>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chemeClr val="accent1"/>
                  </a:buClr>
                  <a:buSzPct val="100000"/>
                  <a:buAutoNum type="alphaLcPeriod"/>
                  <a:defRPr sz="1600"/>
                </a:pPr>
                <a:r>
                  <a:t># Abc</a:t>
                </a:r>
              </a:p>
            </p:txBody>
          </p:sp>
          <p:grpSp>
            <p:nvGrpSpPr>
              <p:cNvPr id="1223" name="Ovaal 158"/>
              <p:cNvGrpSpPr/>
              <p:nvPr/>
            </p:nvGrpSpPr>
            <p:grpSpPr>
              <a:xfrm>
                <a:off x="0" y="2612094"/>
                <a:ext cx="260915" cy="269241"/>
                <a:chOff x="0" y="0"/>
                <a:chExt cx="260914" cy="269240"/>
              </a:xfrm>
            </p:grpSpPr>
            <p:sp>
              <p:nvSpPr>
                <p:cNvPr id="122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22"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1224" name="Rechthoek 159"/>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chemeClr val="accent1"/>
                  </a:buClr>
                  <a:buSzPct val="100000"/>
                  <a:buChar char="▪"/>
                  <a:defRPr sz="1600"/>
                </a:pPr>
                <a:r>
                  <a:t># Bullets</a:t>
                </a:r>
              </a:p>
            </p:txBody>
          </p:sp>
          <p:grpSp>
            <p:nvGrpSpPr>
              <p:cNvPr id="1227" name="Ovaal 160"/>
              <p:cNvGrpSpPr/>
              <p:nvPr/>
            </p:nvGrpSpPr>
            <p:grpSpPr>
              <a:xfrm>
                <a:off x="0" y="3047443"/>
                <a:ext cx="260915" cy="269241"/>
                <a:chOff x="0" y="0"/>
                <a:chExt cx="260914" cy="269240"/>
              </a:xfrm>
            </p:grpSpPr>
            <p:sp>
              <p:nvSpPr>
                <p:cNvPr id="122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26"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1228" name="Rechthoek 161"/>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pPr>
                <a:r>
                  <a:t>Cursief</a:t>
                </a:r>
              </a:p>
            </p:txBody>
          </p:sp>
          <p:grpSp>
            <p:nvGrpSpPr>
              <p:cNvPr id="1231" name="Ovaal 162"/>
              <p:cNvGrpSpPr/>
              <p:nvPr/>
            </p:nvGrpSpPr>
            <p:grpSpPr>
              <a:xfrm>
                <a:off x="0" y="3482796"/>
                <a:ext cx="260915" cy="269241"/>
                <a:chOff x="0" y="0"/>
                <a:chExt cx="260914" cy="269240"/>
              </a:xfrm>
            </p:grpSpPr>
            <p:sp>
              <p:nvSpPr>
                <p:cNvPr id="122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30"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1232" name="Rechthoek 163"/>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latin typeface="Roboto Slab Regular Regular"/>
                    <a:ea typeface="Roboto Slab Regular Regular"/>
                    <a:cs typeface="Roboto Slab Regular Regular"/>
                    <a:sym typeface="Roboto Slab Regular Regular"/>
                  </a:defRPr>
                </a:pPr>
                <a:r>
                  <a:t>Alt. Subtitel</a:t>
                </a:r>
              </a:p>
            </p:txBody>
          </p:sp>
        </p:grpSp>
        <p:sp>
          <p:nvSpPr>
            <p:cNvPr id="1234" name="Rechthoek 144"/>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grpSp>
        <p:nvGrpSpPr>
          <p:cNvPr id="1248" name="Groep 219"/>
          <p:cNvGrpSpPr/>
          <p:nvPr/>
        </p:nvGrpSpPr>
        <p:grpSpPr>
          <a:xfrm>
            <a:off x="-7461" y="-1785441"/>
            <a:ext cx="2591201" cy="1583829"/>
            <a:chOff x="0" y="0"/>
            <a:chExt cx="2591200" cy="1583828"/>
          </a:xfrm>
        </p:grpSpPr>
        <p:sp>
          <p:nvSpPr>
            <p:cNvPr id="1236" name="Rechthoek 220"/>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239" name="Rechthoek 221"/>
            <p:cNvGrpSpPr/>
            <p:nvPr/>
          </p:nvGrpSpPr>
          <p:grpSpPr>
            <a:xfrm>
              <a:off x="98270" y="102557"/>
              <a:ext cx="2412001" cy="252001"/>
              <a:chOff x="0" y="0"/>
              <a:chExt cx="2412000" cy="252000"/>
            </a:xfrm>
          </p:grpSpPr>
          <p:sp>
            <p:nvSpPr>
              <p:cNvPr id="1237"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238"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1242" name="Ovaal 341"/>
            <p:cNvGrpSpPr/>
            <p:nvPr/>
          </p:nvGrpSpPr>
          <p:grpSpPr>
            <a:xfrm>
              <a:off x="98269" y="498484"/>
              <a:ext cx="260915" cy="269241"/>
              <a:chOff x="0" y="0"/>
              <a:chExt cx="260914" cy="269240"/>
            </a:xfrm>
          </p:grpSpPr>
          <p:sp>
            <p:nvSpPr>
              <p:cNvPr id="124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4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243" name="Rechthoek 342"/>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1246" name="Ovaal 343"/>
            <p:cNvGrpSpPr/>
            <p:nvPr/>
          </p:nvGrpSpPr>
          <p:grpSpPr>
            <a:xfrm>
              <a:off x="98269" y="934809"/>
              <a:ext cx="260915" cy="269241"/>
              <a:chOff x="0" y="0"/>
              <a:chExt cx="260914" cy="269240"/>
            </a:xfrm>
          </p:grpSpPr>
          <p:sp>
            <p:nvSpPr>
              <p:cNvPr id="124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4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247" name="Rechthoek 344"/>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ekst en Beeld (L)">
    <p:spTree>
      <p:nvGrpSpPr>
        <p:cNvPr id="1" name=""/>
        <p:cNvGrpSpPr/>
        <p:nvPr/>
      </p:nvGrpSpPr>
      <p:grpSpPr>
        <a:xfrm>
          <a:off x="0" y="0"/>
          <a:ext cx="0" cy="0"/>
          <a:chOff x="0" y="0"/>
          <a:chExt cx="0" cy="0"/>
        </a:xfrm>
      </p:grpSpPr>
      <p:grpSp>
        <p:nvGrpSpPr>
          <p:cNvPr id="1275" name="Instructie"/>
          <p:cNvGrpSpPr/>
          <p:nvPr/>
        </p:nvGrpSpPr>
        <p:grpSpPr>
          <a:xfrm>
            <a:off x="-7462" y="7107104"/>
            <a:ext cx="3391307" cy="1765091"/>
            <a:chOff x="0" y="0"/>
            <a:chExt cx="3391306" cy="1765089"/>
          </a:xfrm>
        </p:grpSpPr>
        <p:sp>
          <p:nvSpPr>
            <p:cNvPr id="1255"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274" name="Instructie"/>
            <p:cNvGrpSpPr/>
            <p:nvPr/>
          </p:nvGrpSpPr>
          <p:grpSpPr>
            <a:xfrm>
              <a:off x="98270" y="12607"/>
              <a:ext cx="3194766" cy="1752483"/>
              <a:chOff x="0" y="0"/>
              <a:chExt cx="3194765" cy="1752482"/>
            </a:xfrm>
          </p:grpSpPr>
          <p:grpSp>
            <p:nvGrpSpPr>
              <p:cNvPr id="1258" name="Rechthoek 17"/>
              <p:cNvGrpSpPr/>
              <p:nvPr/>
            </p:nvGrpSpPr>
            <p:grpSpPr>
              <a:xfrm>
                <a:off x="0" y="0"/>
                <a:ext cx="3194766" cy="431900"/>
                <a:chOff x="0" y="0"/>
                <a:chExt cx="3194764" cy="431899"/>
              </a:xfrm>
            </p:grpSpPr>
            <p:sp>
              <p:nvSpPr>
                <p:cNvPr id="1256"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257"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1261" name="Ovaal 18"/>
              <p:cNvGrpSpPr/>
              <p:nvPr/>
            </p:nvGrpSpPr>
            <p:grpSpPr>
              <a:xfrm>
                <a:off x="0" y="485877"/>
                <a:ext cx="260915" cy="269241"/>
                <a:chOff x="0" y="0"/>
                <a:chExt cx="260914" cy="269240"/>
              </a:xfrm>
            </p:grpSpPr>
            <p:sp>
              <p:nvSpPr>
                <p:cNvPr id="125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6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262"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1265" name="Ovaal 20"/>
              <p:cNvGrpSpPr/>
              <p:nvPr/>
            </p:nvGrpSpPr>
            <p:grpSpPr>
              <a:xfrm>
                <a:off x="0" y="922202"/>
                <a:ext cx="260915" cy="269241"/>
                <a:chOff x="0" y="0"/>
                <a:chExt cx="260914" cy="269240"/>
              </a:xfrm>
            </p:grpSpPr>
            <p:sp>
              <p:nvSpPr>
                <p:cNvPr id="126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6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266"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1273" name="Groep 22"/>
              <p:cNvGrpSpPr/>
              <p:nvPr/>
            </p:nvGrpSpPr>
            <p:grpSpPr>
              <a:xfrm>
                <a:off x="2513632" y="470171"/>
                <a:ext cx="681134" cy="696748"/>
                <a:chOff x="0" y="0"/>
                <a:chExt cx="681132" cy="696747"/>
              </a:xfrm>
            </p:grpSpPr>
            <p:grpSp>
              <p:nvGrpSpPr>
                <p:cNvPr id="1271" name="Groep 23"/>
                <p:cNvGrpSpPr/>
                <p:nvPr/>
              </p:nvGrpSpPr>
              <p:grpSpPr>
                <a:xfrm>
                  <a:off x="197031" y="0"/>
                  <a:ext cx="287071" cy="379108"/>
                  <a:chOff x="0" y="0"/>
                  <a:chExt cx="287070" cy="379106"/>
                </a:xfrm>
              </p:grpSpPr>
              <p:sp>
                <p:nvSpPr>
                  <p:cNvPr id="1267"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268"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269"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270"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272"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1288" name="Groep 9"/>
          <p:cNvGrpSpPr/>
          <p:nvPr/>
        </p:nvGrpSpPr>
        <p:grpSpPr>
          <a:xfrm>
            <a:off x="2982511" y="-1228655"/>
            <a:ext cx="6226977" cy="490402"/>
            <a:chOff x="0" y="0"/>
            <a:chExt cx="6226976" cy="490400"/>
          </a:xfrm>
        </p:grpSpPr>
        <p:sp>
          <p:nvSpPr>
            <p:cNvPr id="1276"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287" name="Groep 8"/>
            <p:cNvGrpSpPr/>
            <p:nvPr/>
          </p:nvGrpSpPr>
          <p:grpSpPr>
            <a:xfrm>
              <a:off x="0" y="0"/>
              <a:ext cx="6226975" cy="211381"/>
              <a:chOff x="0" y="0"/>
              <a:chExt cx="6226974" cy="211380"/>
            </a:xfrm>
          </p:grpSpPr>
          <p:sp>
            <p:nvSpPr>
              <p:cNvPr id="1277"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78"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79"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80"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81"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82"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83"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84"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85"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86"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297" name="Group 4"/>
          <p:cNvGrpSpPr/>
          <p:nvPr/>
        </p:nvGrpSpPr>
        <p:grpSpPr>
          <a:xfrm>
            <a:off x="698501" y="5884314"/>
            <a:ext cx="1454912" cy="577167"/>
            <a:chOff x="0" y="0"/>
            <a:chExt cx="1454911" cy="577165"/>
          </a:xfrm>
        </p:grpSpPr>
        <p:sp>
          <p:nvSpPr>
            <p:cNvPr id="128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29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9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98" name="Rechthoek 7"/>
          <p:cNvSpPr/>
          <p:nvPr/>
        </p:nvSpPr>
        <p:spPr>
          <a:xfrm>
            <a:off x="4259367" y="0"/>
            <a:ext cx="7934401"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1299" name="Body Level One…"/>
          <p:cNvSpPr txBox="1">
            <a:spLocks noGrp="1"/>
          </p:cNvSpPr>
          <p:nvPr>
            <p:ph type="body" idx="1" hasCustomPrompt="1"/>
          </p:nvPr>
        </p:nvSpPr>
        <p:spPr>
          <a:xfrm>
            <a:off x="4259367" y="189167"/>
            <a:ext cx="7932633" cy="6668832"/>
          </a:xfrm>
          <a:prstGeom prst="rect">
            <a:avLst/>
          </a:prstGeom>
          <a:solidFill>
            <a:srgbClr val="00B7D3"/>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1300" name="Tijdelijke aanduiding voor afbeelding 8"/>
          <p:cNvSpPr>
            <a:spLocks noGrp="1"/>
          </p:cNvSpPr>
          <p:nvPr>
            <p:ph type="pic" idx="21"/>
          </p:nvPr>
        </p:nvSpPr>
        <p:spPr>
          <a:xfrm>
            <a:off x="4259367" y="1433"/>
            <a:ext cx="7932633" cy="6856567"/>
          </a:xfrm>
          <a:prstGeom prst="rect">
            <a:avLst/>
          </a:prstGeom>
        </p:spPr>
        <p:txBody>
          <a:bodyPr lIns="91439" tIns="45719" rIns="91439" bIns="45719"/>
          <a:lstStyle/>
          <a:p>
            <a:endParaRPr/>
          </a:p>
        </p:txBody>
      </p:sp>
      <p:sp>
        <p:nvSpPr>
          <p:cNvPr id="1301" name="Korte titel"/>
          <p:cNvSpPr txBox="1">
            <a:spLocks noGrp="1"/>
          </p:cNvSpPr>
          <p:nvPr>
            <p:ph type="title" hasCustomPrompt="1"/>
          </p:nvPr>
        </p:nvSpPr>
        <p:spPr>
          <a:xfrm>
            <a:off x="698500" y="741499"/>
            <a:ext cx="2799444" cy="490401"/>
          </a:xfrm>
          <a:prstGeom prst="rect">
            <a:avLst/>
          </a:prstGeom>
        </p:spPr>
        <p:txBody>
          <a:bodyPr>
            <a:normAutofit/>
          </a:bodyPr>
          <a:lstStyle/>
          <a:p>
            <a:r>
              <a:t>Korte titel</a:t>
            </a:r>
          </a:p>
        </p:txBody>
      </p:sp>
      <p:sp>
        <p:nvSpPr>
          <p:cNvPr id="1302" name="Tijdelijke aanduiding voor verticale tekst 2"/>
          <p:cNvSpPr>
            <a:spLocks noGrp="1"/>
          </p:cNvSpPr>
          <p:nvPr>
            <p:ph type="body" sz="quarter" idx="22" hasCustomPrompt="1"/>
          </p:nvPr>
        </p:nvSpPr>
        <p:spPr>
          <a:xfrm>
            <a:off x="698499" y="1591899"/>
            <a:ext cx="2799445" cy="4356465"/>
          </a:xfrm>
          <a:prstGeom prst="rect">
            <a:avLst/>
          </a:prstGeom>
        </p:spPr>
        <p:txBody>
          <a:bodyPr>
            <a:normAutofit/>
          </a:bodyPr>
          <a:lstStyle/>
          <a:p>
            <a:r>
              <a:t>Klik hier om een bullet te plaatsen.
Sub-bullets
Leestekst
Subtitel
Numerieke bullets
# Abc
# Bullets
Cursief
Alt. Subtitel</a:t>
            </a:r>
          </a:p>
        </p:txBody>
      </p:sp>
      <p:sp>
        <p:nvSpPr>
          <p:cNvPr id="1303"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en Beeld (L)</a:t>
            </a:r>
          </a:p>
        </p:txBody>
      </p:sp>
      <p:sp>
        <p:nvSpPr>
          <p:cNvPr id="1304"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‹nr.›</a:t>
            </a:fld>
            <a:endParaRPr/>
          </a:p>
        </p:txBody>
      </p:sp>
      <p:grpSp>
        <p:nvGrpSpPr>
          <p:cNvPr id="1355" name="Instructie"/>
          <p:cNvGrpSpPr/>
          <p:nvPr/>
        </p:nvGrpSpPr>
        <p:grpSpPr>
          <a:xfrm>
            <a:off x="12441539" y="-99301"/>
            <a:ext cx="3391308" cy="7056603"/>
            <a:chOff x="0" y="0"/>
            <a:chExt cx="3391306" cy="7056601"/>
          </a:xfrm>
        </p:grpSpPr>
        <p:sp>
          <p:nvSpPr>
            <p:cNvPr id="1305" name="Rechthoek 301"/>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cap="all">
                  <a:solidFill>
                    <a:srgbClr val="FFFFFF"/>
                  </a:solidFill>
                  <a:latin typeface="+mj-lt"/>
                  <a:ea typeface="+mj-ea"/>
                  <a:cs typeface="+mj-cs"/>
                  <a:sym typeface="Calibri"/>
                </a:defRPr>
              </a:pPr>
              <a:endParaRPr/>
            </a:p>
          </p:txBody>
        </p:sp>
        <p:sp>
          <p:nvSpPr>
            <p:cNvPr id="1306" name="Ovaal 302"/>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1307"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1308" name="Rechthoek 304"/>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1354" name="INSTRUCTIE"/>
            <p:cNvGrpSpPr/>
            <p:nvPr/>
          </p:nvGrpSpPr>
          <p:grpSpPr>
            <a:xfrm>
              <a:off x="114897" y="9349"/>
              <a:ext cx="3194766" cy="3953547"/>
              <a:chOff x="0" y="0"/>
              <a:chExt cx="3194765" cy="3953545"/>
            </a:xfrm>
          </p:grpSpPr>
          <p:grpSp>
            <p:nvGrpSpPr>
              <p:cNvPr id="1311" name="Rechthoek 306"/>
              <p:cNvGrpSpPr/>
              <p:nvPr/>
            </p:nvGrpSpPr>
            <p:grpSpPr>
              <a:xfrm>
                <a:off x="0" y="0"/>
                <a:ext cx="3194766" cy="431900"/>
                <a:chOff x="0" y="0"/>
                <a:chExt cx="3194764" cy="431899"/>
              </a:xfrm>
            </p:grpSpPr>
            <p:sp>
              <p:nvSpPr>
                <p:cNvPr id="1309"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310" name="Afbeelding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Afbeelding invoegen/veranderen</a:t>
                  </a:r>
                </a:p>
              </p:txBody>
            </p:sp>
          </p:grpSp>
          <p:grpSp>
            <p:nvGrpSpPr>
              <p:cNvPr id="1314" name="Ovaal 307"/>
              <p:cNvGrpSpPr/>
              <p:nvPr/>
            </p:nvGrpSpPr>
            <p:grpSpPr>
              <a:xfrm>
                <a:off x="0" y="479375"/>
                <a:ext cx="260915" cy="269241"/>
                <a:chOff x="0" y="0"/>
                <a:chExt cx="260914" cy="269240"/>
              </a:xfrm>
            </p:grpSpPr>
            <p:sp>
              <p:nvSpPr>
                <p:cNvPr id="131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313"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315" name="Rechthoek 308"/>
              <p:cNvSpPr txBox="1"/>
              <p:nvPr/>
            </p:nvSpPr>
            <p:spPr>
              <a:xfrm>
                <a:off x="365680" y="483111"/>
                <a:ext cx="2829086" cy="610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Wanneer nodig, verwijder de bestaande afbeelding d.m.v. de </a:t>
                </a:r>
                <a:r>
                  <a:rPr b="1"/>
                  <a:t>‘Delete’-knop</a:t>
                </a:r>
                <a:r>
                  <a:t>. Klik op het pictogram om een nieuwe afbeelding in te voegen. </a:t>
                </a:r>
                <a:r>
                  <a:rPr i="1"/>
                  <a:t>(zie onderstaand voorbeeld).</a:t>
                </a:r>
              </a:p>
            </p:txBody>
          </p:sp>
          <p:grpSp>
            <p:nvGrpSpPr>
              <p:cNvPr id="1318" name="Ovaal 309"/>
              <p:cNvGrpSpPr/>
              <p:nvPr/>
            </p:nvGrpSpPr>
            <p:grpSpPr>
              <a:xfrm>
                <a:off x="0" y="1658771"/>
                <a:ext cx="260915" cy="269241"/>
                <a:chOff x="0" y="0"/>
                <a:chExt cx="260914" cy="269240"/>
              </a:xfrm>
            </p:grpSpPr>
            <p:sp>
              <p:nvSpPr>
                <p:cNvPr id="131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317"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319" name="Rechthoek 310"/>
              <p:cNvSpPr txBox="1"/>
              <p:nvPr/>
            </p:nvSpPr>
            <p:spPr>
              <a:xfrm>
                <a:off x="365680" y="1663550"/>
                <a:ext cx="2829086"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Selecteer de gewenste afbeelding</a:t>
                </a:r>
                <a:br/>
                <a:r>
                  <a:t>en klik op </a:t>
                </a:r>
                <a:r>
                  <a:rPr b="1"/>
                  <a:t>‘Invoegen’</a:t>
                </a:r>
                <a:r>
                  <a:t>.</a:t>
                </a:r>
              </a:p>
            </p:txBody>
          </p:sp>
          <p:grpSp>
            <p:nvGrpSpPr>
              <p:cNvPr id="1325" name="Groep 311"/>
              <p:cNvGrpSpPr/>
              <p:nvPr/>
            </p:nvGrpSpPr>
            <p:grpSpPr>
              <a:xfrm>
                <a:off x="365681" y="2104358"/>
                <a:ext cx="825501" cy="209551"/>
                <a:chOff x="0" y="0"/>
                <a:chExt cx="825500" cy="209550"/>
              </a:xfrm>
            </p:grpSpPr>
            <p:grpSp>
              <p:nvGrpSpPr>
                <p:cNvPr id="1322" name="Rechthoek 338"/>
                <p:cNvGrpSpPr/>
                <p:nvPr/>
              </p:nvGrpSpPr>
              <p:grpSpPr>
                <a:xfrm>
                  <a:off x="0" y="0"/>
                  <a:ext cx="825500" cy="209550"/>
                  <a:chOff x="0" y="0"/>
                  <a:chExt cx="825500" cy="209550"/>
                </a:xfrm>
              </p:grpSpPr>
              <p:sp>
                <p:nvSpPr>
                  <p:cNvPr id="1320"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321" name="Invoegen"/>
                  <p:cNvSpPr txBox="1"/>
                  <p:nvPr/>
                </p:nvSpPr>
                <p:spPr>
                  <a:xfrm>
                    <a:off x="114349" y="41275"/>
                    <a:ext cx="7048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rgbClr val="211F26"/>
                        </a:solidFill>
                        <a:latin typeface="+mj-lt"/>
                        <a:ea typeface="+mj-ea"/>
                        <a:cs typeface="+mj-cs"/>
                        <a:sym typeface="Calibri"/>
                      </a:defRPr>
                    </a:lvl1pPr>
                  </a:lstStyle>
                  <a:p>
                    <a:r>
                      <a:t>Invoegen</a:t>
                    </a:r>
                  </a:p>
                </p:txBody>
              </p:sp>
            </p:grpSp>
            <p:sp>
              <p:nvSpPr>
                <p:cNvPr id="1323" name="Rechte verbindingslijn 339"/>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1324" name="Gelijkbenige driehoek 340"/>
                <p:cNvSpPr/>
                <p:nvPr/>
              </p:nvSpPr>
              <p:spPr>
                <a:xfrm rot="10800000">
                  <a:off x="691465" y="84053"/>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1332" name="Groep 312"/>
              <p:cNvGrpSpPr/>
              <p:nvPr/>
            </p:nvGrpSpPr>
            <p:grpSpPr>
              <a:xfrm>
                <a:off x="365681" y="1197979"/>
                <a:ext cx="294790" cy="346677"/>
                <a:chOff x="0" y="0"/>
                <a:chExt cx="294789" cy="346676"/>
              </a:xfrm>
            </p:grpSpPr>
            <p:sp>
              <p:nvSpPr>
                <p:cNvPr id="1326" name="Rechthoek 332"/>
                <p:cNvSpPr/>
                <p:nvPr/>
              </p:nvSpPr>
              <p:spPr>
                <a:xfrm>
                  <a:off x="0" y="0"/>
                  <a:ext cx="261628" cy="257808"/>
                </a:xfrm>
                <a:prstGeom prst="rect">
                  <a:avLst/>
                </a:prstGeom>
                <a:solidFill>
                  <a:srgbClr val="FFFFFF"/>
                </a:solidFill>
                <a:ln w="12700" cap="flat">
                  <a:solidFill>
                    <a:srgbClr val="C0C0C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327" name="Ovaal 333"/>
                <p:cNvSpPr/>
                <p:nvPr/>
              </p:nvSpPr>
              <p:spPr>
                <a:xfrm>
                  <a:off x="159387" y="32567"/>
                  <a:ext cx="72189" cy="72189"/>
                </a:xfrm>
                <a:prstGeom prst="ellipse">
                  <a:avLst/>
                </a:prstGeom>
                <a:solidFill>
                  <a:srgbClr val="F1D8A5"/>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328" name="Vrije vorm: vorm 334"/>
                <p:cNvSpPr/>
                <p:nvPr/>
              </p:nvSpPr>
              <p:spPr>
                <a:xfrm rot="2700000">
                  <a:off x="32851" y="158562"/>
                  <a:ext cx="170973" cy="149572"/>
                </a:xfrm>
                <a:custGeom>
                  <a:avLst/>
                  <a:gdLst/>
                  <a:ahLst/>
                  <a:cxnLst>
                    <a:cxn ang="0">
                      <a:pos x="wd2" y="hd2"/>
                    </a:cxn>
                    <a:cxn ang="5400000">
                      <a:pos x="wd2" y="hd2"/>
                    </a:cxn>
                    <a:cxn ang="10800000">
                      <a:pos x="wd2" y="hd2"/>
                    </a:cxn>
                    <a:cxn ang="16200000">
                      <a:pos x="wd2" y="hd2"/>
                    </a:cxn>
                  </a:cxnLst>
                  <a:rect l="0" t="0" r="r" b="b"/>
                  <a:pathLst>
                    <a:path w="21600" h="21600" extrusionOk="0">
                      <a:moveTo>
                        <a:pt x="1645" y="1880"/>
                      </a:moveTo>
                      <a:cubicBezTo>
                        <a:pt x="2661" y="718"/>
                        <a:pt x="4065" y="0"/>
                        <a:pt x="5616" y="0"/>
                      </a:cubicBezTo>
                      <a:lnTo>
                        <a:pt x="21600" y="0"/>
                      </a:lnTo>
                      <a:lnTo>
                        <a:pt x="2704" y="21600"/>
                      </a:lnTo>
                      <a:lnTo>
                        <a:pt x="0" y="18510"/>
                      </a:lnTo>
                      <a:lnTo>
                        <a:pt x="0" y="6420"/>
                      </a:lnTo>
                      <a:cubicBezTo>
                        <a:pt x="0" y="4647"/>
                        <a:pt x="629" y="3042"/>
                        <a:pt x="1645" y="1880"/>
                      </a:cubicBezTo>
                      <a:close/>
                    </a:path>
                  </a:pathLst>
                </a:custGeom>
                <a:solidFill>
                  <a:srgbClr val="C9D8E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329" name="Rechthoek: afgeronde hoeken 335"/>
                <p:cNvSpPr/>
                <p:nvPr/>
              </p:nvSpPr>
              <p:spPr>
                <a:xfrm>
                  <a:off x="136589" y="145851"/>
                  <a:ext cx="158201" cy="118489"/>
                </a:xfrm>
                <a:prstGeom prst="roundRect">
                  <a:avLst>
                    <a:gd name="adj" fmla="val 16667"/>
                  </a:avLst>
                </a:prstGeom>
                <a:solidFill>
                  <a:srgbClr val="FFFFFF"/>
                </a:solidFill>
                <a:ln w="19050" cap="flat">
                  <a:solidFill>
                    <a:srgbClr val="8AADD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330" name="Rechte verbindingslijn 336"/>
                <p:cNvSpPr/>
                <p:nvPr/>
              </p:nvSpPr>
              <p:spPr>
                <a:xfrm>
                  <a:off x="173449" y="311541"/>
                  <a:ext cx="84479" cy="1"/>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sp>
              <p:nvSpPr>
                <p:cNvPr id="1331" name="Rechte verbindingslijn 337"/>
                <p:cNvSpPr/>
                <p:nvPr/>
              </p:nvSpPr>
              <p:spPr>
                <a:xfrm flipH="1">
                  <a:off x="215268" y="264339"/>
                  <a:ext cx="422" cy="44197"/>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grpSp>
          <p:grpSp>
            <p:nvGrpSpPr>
              <p:cNvPr id="1335" name="Ovaal 313"/>
              <p:cNvGrpSpPr/>
              <p:nvPr/>
            </p:nvGrpSpPr>
            <p:grpSpPr>
              <a:xfrm>
                <a:off x="0" y="2462024"/>
                <a:ext cx="260915" cy="269241"/>
                <a:chOff x="0" y="0"/>
                <a:chExt cx="260914" cy="269240"/>
              </a:xfrm>
            </p:grpSpPr>
            <p:sp>
              <p:nvSpPr>
                <p:cNvPr id="133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334"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1336" name="Rechthoek 314"/>
              <p:cNvSpPr txBox="1"/>
              <p:nvPr/>
            </p:nvSpPr>
            <p:spPr>
              <a:xfrm>
                <a:off x="365681" y="2466803"/>
                <a:ext cx="2829083" cy="7594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Om de afbeelding te schalen of bij te snijden, ga naar de tab </a:t>
                </a:r>
                <a:r>
                  <a:rPr b="1"/>
                  <a:t>‘Hulpmiddelen voor afbeeldingen - Opmaak’</a:t>
                </a:r>
                <a:r>
                  <a:t> en klik op de knop </a:t>
                </a:r>
                <a:r>
                  <a:rPr b="1"/>
                  <a:t>‘Bijsnijden’</a:t>
                </a:r>
                <a:r>
                  <a:t>. Schaal met de bolletjes de afbeelding en met de hoekjes het afbeeldingskader.</a:t>
                </a:r>
              </a:p>
            </p:txBody>
          </p:sp>
          <p:grpSp>
            <p:nvGrpSpPr>
              <p:cNvPr id="1353" name="Groep 315"/>
              <p:cNvGrpSpPr/>
              <p:nvPr/>
            </p:nvGrpSpPr>
            <p:grpSpPr>
              <a:xfrm>
                <a:off x="219796" y="3340627"/>
                <a:ext cx="684512" cy="612919"/>
                <a:chOff x="0" y="0"/>
                <a:chExt cx="684511" cy="612917"/>
              </a:xfrm>
            </p:grpSpPr>
            <p:grpSp>
              <p:nvGrpSpPr>
                <p:cNvPr id="1350" name="Groep 316"/>
                <p:cNvGrpSpPr/>
                <p:nvPr/>
              </p:nvGrpSpPr>
              <p:grpSpPr>
                <a:xfrm>
                  <a:off x="158326" y="-1"/>
                  <a:ext cx="386065" cy="370653"/>
                  <a:chOff x="0" y="0"/>
                  <a:chExt cx="386063" cy="370651"/>
                </a:xfrm>
              </p:grpSpPr>
              <p:grpSp>
                <p:nvGrpSpPr>
                  <p:cNvPr id="1343" name="Groep 319"/>
                  <p:cNvGrpSpPr/>
                  <p:nvPr/>
                </p:nvGrpSpPr>
                <p:grpSpPr>
                  <a:xfrm>
                    <a:off x="-1" y="-1"/>
                    <a:ext cx="341295" cy="325544"/>
                    <a:chOff x="0" y="0"/>
                    <a:chExt cx="341293" cy="325542"/>
                  </a:xfrm>
                </p:grpSpPr>
                <p:grpSp>
                  <p:nvGrpSpPr>
                    <p:cNvPr id="1340" name="Groep 326"/>
                    <p:cNvGrpSpPr/>
                    <p:nvPr/>
                  </p:nvGrpSpPr>
                  <p:grpSpPr>
                    <a:xfrm>
                      <a:off x="-1" y="-1"/>
                      <a:ext cx="341295" cy="325544"/>
                      <a:chOff x="0" y="0"/>
                      <a:chExt cx="341293" cy="325542"/>
                    </a:xfrm>
                  </p:grpSpPr>
                  <p:sp>
                    <p:nvSpPr>
                      <p:cNvPr id="1337" name="Rechthoek 329"/>
                      <p:cNvSpPr/>
                      <p:nvPr/>
                    </p:nvSpPr>
                    <p:spPr>
                      <a:xfrm>
                        <a:off x="6931" y="7011"/>
                        <a:ext cx="334363" cy="318532"/>
                      </a:xfrm>
                      <a:prstGeom prst="rect">
                        <a:avLst/>
                      </a:prstGeom>
                      <a:noFill/>
                      <a:ln w="12700" cap="flat">
                        <a:solidFill>
                          <a:srgbClr val="818181"/>
                        </a:solidFill>
                        <a:prstDash val="dash"/>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338" name="Rechthoek 330"/>
                      <p:cNvSpPr/>
                      <p:nvPr/>
                    </p:nvSpPr>
                    <p:spPr>
                      <a:xfrm>
                        <a:off x="0" y="-1"/>
                        <a:ext cx="201153" cy="198214"/>
                      </a:xfrm>
                      <a:prstGeom prst="rect">
                        <a:avLst/>
                      </a:prstGeom>
                      <a:solidFill>
                        <a:srgbClr val="FFFFFF"/>
                      </a:solidFill>
                      <a:ln w="12700" cap="flat">
                        <a:solidFill>
                          <a:srgbClr val="818181"/>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339" name="Ovaal 331"/>
                      <p:cNvSpPr/>
                      <p:nvPr/>
                    </p:nvSpPr>
                    <p:spPr>
                      <a:xfrm>
                        <a:off x="122543" y="25039"/>
                        <a:ext cx="55503" cy="55503"/>
                      </a:xfrm>
                      <a:prstGeom prst="ellipse">
                        <a:avLst/>
                      </a:prstGeom>
                      <a:solidFill>
                        <a:srgbClr val="ECC67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pic>
                  <p:nvPicPr>
                    <p:cNvPr id="1341" name="Afbeelding 327" descr="Afbeelding 327"/>
                    <p:cNvPicPr>
                      <a:picLocks noChangeAspect="1"/>
                    </p:cNvPicPr>
                    <p:nvPr/>
                  </p:nvPicPr>
                  <p:blipFill>
                    <a:blip r:embed="rId2"/>
                    <a:stretch>
                      <a:fillRect/>
                    </a:stretch>
                  </p:blipFill>
                  <p:spPr>
                    <a:xfrm>
                      <a:off x="9525" y="80637"/>
                      <a:ext cx="133294" cy="107808"/>
                    </a:xfrm>
                    <a:prstGeom prst="rect">
                      <a:avLst/>
                    </a:prstGeom>
                    <a:ln w="12700" cap="flat">
                      <a:noFill/>
                      <a:miter lim="400000"/>
                    </a:ln>
                    <a:effectLst/>
                  </p:spPr>
                </p:pic>
                <p:pic>
                  <p:nvPicPr>
                    <p:cNvPr id="1342" name="Afbeelding 328" descr="Afbeelding 328"/>
                    <p:cNvPicPr>
                      <a:picLocks noChangeAspect="1"/>
                    </p:cNvPicPr>
                    <p:nvPr/>
                  </p:nvPicPr>
                  <p:blipFill>
                    <a:blip r:embed="rId2"/>
                    <a:stretch>
                      <a:fillRect/>
                    </a:stretch>
                  </p:blipFill>
                  <p:spPr>
                    <a:xfrm flipH="1">
                      <a:off x="62039" y="103224"/>
                      <a:ext cx="133293" cy="85668"/>
                    </a:xfrm>
                    <a:prstGeom prst="rect">
                      <a:avLst/>
                    </a:prstGeom>
                    <a:ln w="12700" cap="flat">
                      <a:noFill/>
                      <a:miter lim="400000"/>
                    </a:ln>
                    <a:effectLst/>
                  </p:spPr>
                </p:pic>
              </p:grpSp>
              <p:grpSp>
                <p:nvGrpSpPr>
                  <p:cNvPr id="1346" name="Groep 320"/>
                  <p:cNvGrpSpPr/>
                  <p:nvPr/>
                </p:nvGrpSpPr>
                <p:grpSpPr>
                  <a:xfrm>
                    <a:off x="265551" y="249608"/>
                    <a:ext cx="120513" cy="121044"/>
                    <a:chOff x="0" y="0"/>
                    <a:chExt cx="120511" cy="121042"/>
                  </a:xfrm>
                </p:grpSpPr>
                <p:sp>
                  <p:nvSpPr>
                    <p:cNvPr id="1344" name="Rechthoek 324"/>
                    <p:cNvSpPr/>
                    <p:nvPr/>
                  </p:nvSpPr>
                  <p:spPr>
                    <a:xfrm>
                      <a:off x="0" y="0"/>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345" name="Rechthoek 325"/>
                    <p:cNvSpPr/>
                    <p:nvPr/>
                  </p:nvSpPr>
                  <p:spPr>
                    <a:xfrm rot="5400000">
                      <a:off x="-48526" y="49056"/>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1349" name="Groep 321"/>
                  <p:cNvGrpSpPr/>
                  <p:nvPr/>
                </p:nvGrpSpPr>
                <p:grpSpPr>
                  <a:xfrm>
                    <a:off x="230749" y="216856"/>
                    <a:ext cx="120513" cy="121043"/>
                    <a:chOff x="0" y="0"/>
                    <a:chExt cx="120511" cy="121042"/>
                  </a:xfrm>
                </p:grpSpPr>
                <p:sp>
                  <p:nvSpPr>
                    <p:cNvPr id="1347" name="Rechthoek 322"/>
                    <p:cNvSpPr/>
                    <p:nvPr/>
                  </p:nvSpPr>
                  <p:spPr>
                    <a:xfrm rot="10800000">
                      <a:off x="0" y="97581"/>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348" name="Rechthoek 323"/>
                    <p:cNvSpPr/>
                    <p:nvPr/>
                  </p:nvSpPr>
                  <p:spPr>
                    <a:xfrm rot="16200000">
                      <a:off x="48525" y="48525"/>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1351" name="Rechthoek 317"/>
                <p:cNvSpPr txBox="1"/>
                <p:nvPr/>
              </p:nvSpPr>
              <p:spPr>
                <a:xfrm>
                  <a:off x="-1" y="398937"/>
                  <a:ext cx="684512" cy="139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90000"/>
                    </a:lnSpc>
                    <a:spcBef>
                      <a:spcPts val="600"/>
                    </a:spcBef>
                    <a:defRPr sz="900">
                      <a:solidFill>
                        <a:srgbClr val="211F26"/>
                      </a:solidFill>
                      <a:latin typeface="+mj-lt"/>
                      <a:ea typeface="+mj-ea"/>
                      <a:cs typeface="+mj-cs"/>
                      <a:sym typeface="Calibri"/>
                    </a:defRPr>
                  </a:lvl1pPr>
                </a:lstStyle>
                <a:p>
                  <a:r>
                    <a:t>Bijsnijden</a:t>
                  </a:r>
                </a:p>
              </p:txBody>
            </p:sp>
            <p:sp>
              <p:nvSpPr>
                <p:cNvPr id="1352" name="Gelijkbenige driehoek 318"/>
                <p:cNvSpPr/>
                <p:nvPr/>
              </p:nvSpPr>
              <p:spPr>
                <a:xfrm rot="10800000">
                  <a:off x="306359" y="570647"/>
                  <a:ext cx="71791" cy="42271"/>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1455" name="Instructie"/>
          <p:cNvGrpSpPr/>
          <p:nvPr/>
        </p:nvGrpSpPr>
        <p:grpSpPr>
          <a:xfrm>
            <a:off x="-3666329" y="-99301"/>
            <a:ext cx="3391308" cy="7056603"/>
            <a:chOff x="0" y="0"/>
            <a:chExt cx="3391306" cy="7056601"/>
          </a:xfrm>
        </p:grpSpPr>
        <p:sp>
          <p:nvSpPr>
            <p:cNvPr id="1356" name="Rechthoek 128"/>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1357" name="Rechthoek 129"/>
            <p:cNvSpPr/>
            <p:nvPr/>
          </p:nvSpPr>
          <p:spPr>
            <a:xfrm>
              <a:off x="206436" y="1806190"/>
              <a:ext cx="3086600" cy="4148413"/>
            </a:xfrm>
            <a:prstGeom prst="rect">
              <a:avLst/>
            </a:prstGeom>
            <a:solidFill>
              <a:srgbClr val="FFFFFF"/>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360" name="Rechthoek 130"/>
            <p:cNvGrpSpPr/>
            <p:nvPr/>
          </p:nvGrpSpPr>
          <p:grpSpPr>
            <a:xfrm>
              <a:off x="97162" y="490143"/>
              <a:ext cx="393460" cy="184059"/>
              <a:chOff x="0" y="0"/>
              <a:chExt cx="393459" cy="184057"/>
            </a:xfrm>
          </p:grpSpPr>
          <p:sp>
            <p:nvSpPr>
              <p:cNvPr id="1358"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59"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1361" name="Rechthoek 131"/>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1371" name="Groep 132"/>
            <p:cNvGrpSpPr/>
            <p:nvPr/>
          </p:nvGrpSpPr>
          <p:grpSpPr>
            <a:xfrm>
              <a:off x="350475" y="754659"/>
              <a:ext cx="137190" cy="108009"/>
              <a:chOff x="0" y="0"/>
              <a:chExt cx="137188" cy="108008"/>
            </a:xfrm>
          </p:grpSpPr>
          <p:grpSp>
            <p:nvGrpSpPr>
              <p:cNvPr id="1367" name="Groep 199"/>
              <p:cNvGrpSpPr/>
              <p:nvPr/>
            </p:nvGrpSpPr>
            <p:grpSpPr>
              <a:xfrm>
                <a:off x="0" y="0"/>
                <a:ext cx="137190" cy="108009"/>
                <a:chOff x="0" y="0"/>
                <a:chExt cx="137188" cy="108008"/>
              </a:xfrm>
            </p:grpSpPr>
            <p:sp>
              <p:nvSpPr>
                <p:cNvPr id="1362" name="Rechte verbindingslijn 203"/>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363" name="Rechte verbindingslijn 204"/>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364" name="Rechte verbindingslijn 205"/>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365" name="Rechte verbindingslijn 206"/>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366" name="Rechte verbindingslijn 207"/>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1370" name="Groep 200"/>
              <p:cNvGrpSpPr/>
              <p:nvPr/>
            </p:nvGrpSpPr>
            <p:grpSpPr>
              <a:xfrm>
                <a:off x="52" y="26196"/>
                <a:ext cx="66718" cy="54523"/>
                <a:chOff x="0" y="0"/>
                <a:chExt cx="66716" cy="54521"/>
              </a:xfrm>
            </p:grpSpPr>
            <p:sp>
              <p:nvSpPr>
                <p:cNvPr id="1368" name="Rechthoek 201"/>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369" name="Pijl: punthaak 202"/>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1381" name="Groep 133"/>
            <p:cNvGrpSpPr/>
            <p:nvPr/>
          </p:nvGrpSpPr>
          <p:grpSpPr>
            <a:xfrm>
              <a:off x="107595" y="754659"/>
              <a:ext cx="137190" cy="108009"/>
              <a:chOff x="0" y="0"/>
              <a:chExt cx="137188" cy="108008"/>
            </a:xfrm>
          </p:grpSpPr>
          <p:grpSp>
            <p:nvGrpSpPr>
              <p:cNvPr id="1377" name="Groep 190"/>
              <p:cNvGrpSpPr/>
              <p:nvPr/>
            </p:nvGrpSpPr>
            <p:grpSpPr>
              <a:xfrm>
                <a:off x="0" y="0"/>
                <a:ext cx="137190" cy="108009"/>
                <a:chOff x="0" y="0"/>
                <a:chExt cx="137188" cy="108008"/>
              </a:xfrm>
            </p:grpSpPr>
            <p:sp>
              <p:nvSpPr>
                <p:cNvPr id="1372" name="Rechte verbindingslijn 194"/>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373" name="Rechte verbindingslijn 195"/>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374" name="Rechte verbindingslijn 196"/>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375" name="Rechte verbindingslijn 197"/>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376" name="Rechte verbindingslijn 198"/>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1380" name="Groep 191"/>
              <p:cNvGrpSpPr/>
              <p:nvPr/>
            </p:nvGrpSpPr>
            <p:grpSpPr>
              <a:xfrm>
                <a:off x="51" y="26196"/>
                <a:ext cx="66718" cy="54523"/>
                <a:chOff x="0" y="0"/>
                <a:chExt cx="66716" cy="54521"/>
              </a:xfrm>
            </p:grpSpPr>
            <p:sp>
              <p:nvSpPr>
                <p:cNvPr id="1378" name="Rechthoek 192"/>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379" name="Pijl: punthaak 193"/>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1382" name="Rechte verbindingslijn 134"/>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1383" name="Rechte verbindingslijn 135"/>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1395" name="Groep 136"/>
            <p:cNvGrpSpPr/>
            <p:nvPr/>
          </p:nvGrpSpPr>
          <p:grpSpPr>
            <a:xfrm>
              <a:off x="784582" y="491641"/>
              <a:ext cx="268739" cy="248382"/>
              <a:chOff x="0" y="0"/>
              <a:chExt cx="268738" cy="248381"/>
            </a:xfrm>
          </p:grpSpPr>
          <p:sp>
            <p:nvSpPr>
              <p:cNvPr id="1384" name="Rechthoek 179"/>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1394" name="Groep 180"/>
              <p:cNvGrpSpPr/>
              <p:nvPr/>
            </p:nvGrpSpPr>
            <p:grpSpPr>
              <a:xfrm>
                <a:off x="43069" y="52310"/>
                <a:ext cx="182599" cy="143760"/>
                <a:chOff x="0" y="0"/>
                <a:chExt cx="182597" cy="143759"/>
              </a:xfrm>
            </p:grpSpPr>
            <p:grpSp>
              <p:nvGrpSpPr>
                <p:cNvPr id="1390" name="Groep 181"/>
                <p:cNvGrpSpPr/>
                <p:nvPr/>
              </p:nvGrpSpPr>
              <p:grpSpPr>
                <a:xfrm>
                  <a:off x="0" y="0"/>
                  <a:ext cx="182599" cy="143760"/>
                  <a:chOff x="0" y="0"/>
                  <a:chExt cx="182597" cy="143759"/>
                </a:xfrm>
              </p:grpSpPr>
              <p:sp>
                <p:nvSpPr>
                  <p:cNvPr id="1385" name="Rechte verbindingslijn 185"/>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386" name="Rechte verbindingslijn 186"/>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387" name="Rechte verbindingslijn 187"/>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388" name="Rechte verbindingslijn 188"/>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389" name="Rechte verbindingslijn 189"/>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1393" name="Groep 182"/>
                <p:cNvGrpSpPr/>
                <p:nvPr/>
              </p:nvGrpSpPr>
              <p:grpSpPr>
                <a:xfrm>
                  <a:off x="68" y="34868"/>
                  <a:ext cx="88802" cy="72569"/>
                  <a:chOff x="0" y="0"/>
                  <a:chExt cx="88800" cy="72568"/>
                </a:xfrm>
              </p:grpSpPr>
              <p:sp>
                <p:nvSpPr>
                  <p:cNvPr id="1391" name="Rechthoek 183"/>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392" name="Pijl: punthaak 184"/>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1407" name="Groep 137"/>
            <p:cNvGrpSpPr/>
            <p:nvPr/>
          </p:nvGrpSpPr>
          <p:grpSpPr>
            <a:xfrm>
              <a:off x="784582" y="800638"/>
              <a:ext cx="268739" cy="248382"/>
              <a:chOff x="0" y="0"/>
              <a:chExt cx="268738" cy="248381"/>
            </a:xfrm>
          </p:grpSpPr>
          <p:sp>
            <p:nvSpPr>
              <p:cNvPr id="1396" name="Rechthoek 168"/>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1406" name="Groep 169"/>
              <p:cNvGrpSpPr/>
              <p:nvPr/>
            </p:nvGrpSpPr>
            <p:grpSpPr>
              <a:xfrm>
                <a:off x="43069" y="52310"/>
                <a:ext cx="182599" cy="143760"/>
                <a:chOff x="0" y="0"/>
                <a:chExt cx="182597" cy="143759"/>
              </a:xfrm>
            </p:grpSpPr>
            <p:grpSp>
              <p:nvGrpSpPr>
                <p:cNvPr id="1402" name="Groep 170"/>
                <p:cNvGrpSpPr/>
                <p:nvPr/>
              </p:nvGrpSpPr>
              <p:grpSpPr>
                <a:xfrm>
                  <a:off x="0" y="0"/>
                  <a:ext cx="182599" cy="143760"/>
                  <a:chOff x="0" y="0"/>
                  <a:chExt cx="182597" cy="143759"/>
                </a:xfrm>
              </p:grpSpPr>
              <p:sp>
                <p:nvSpPr>
                  <p:cNvPr id="1397" name="Rechte verbindingslijn 174"/>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398" name="Rechte verbindingslijn 175"/>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399" name="Rechte verbindingslijn 176"/>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400" name="Rechte verbindingslijn 177"/>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401" name="Rechte verbindingslijn 178"/>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1405" name="Groep 171"/>
                <p:cNvGrpSpPr/>
                <p:nvPr/>
              </p:nvGrpSpPr>
              <p:grpSpPr>
                <a:xfrm>
                  <a:off x="69" y="34868"/>
                  <a:ext cx="88802" cy="72569"/>
                  <a:chOff x="0" y="0"/>
                  <a:chExt cx="88800" cy="72568"/>
                </a:xfrm>
              </p:grpSpPr>
              <p:sp>
                <p:nvSpPr>
                  <p:cNvPr id="1403" name="Rechthoek 172"/>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404" name="Pijl: punthaak 173"/>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1408" name="Rechthoek 138"/>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1409" name="Rechthoek 139"/>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1410" name="Rechthoek 140"/>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1413" name="Rechthoek 141"/>
            <p:cNvGrpSpPr/>
            <p:nvPr/>
          </p:nvGrpSpPr>
          <p:grpSpPr>
            <a:xfrm>
              <a:off x="98270" y="9349"/>
              <a:ext cx="3194765" cy="431901"/>
              <a:chOff x="0" y="0"/>
              <a:chExt cx="3194764" cy="431899"/>
            </a:xfrm>
          </p:grpSpPr>
          <p:sp>
            <p:nvSpPr>
              <p:cNvPr id="141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412"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1416" name="Groep 142"/>
            <p:cNvGrpSpPr/>
            <p:nvPr/>
          </p:nvGrpSpPr>
          <p:grpSpPr>
            <a:xfrm>
              <a:off x="3025479" y="6053864"/>
              <a:ext cx="267557" cy="267556"/>
              <a:chOff x="0" y="0"/>
              <a:chExt cx="267555" cy="267555"/>
            </a:xfrm>
          </p:grpSpPr>
          <p:sp>
            <p:nvSpPr>
              <p:cNvPr id="1414" name="Ovaal 166"/>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1415"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1453" name="Groep 143"/>
            <p:cNvGrpSpPr/>
            <p:nvPr/>
          </p:nvGrpSpPr>
          <p:grpSpPr>
            <a:xfrm>
              <a:off x="97162" y="2004378"/>
              <a:ext cx="3195873" cy="3780656"/>
              <a:chOff x="0" y="0"/>
              <a:chExt cx="3195872" cy="3780655"/>
            </a:xfrm>
          </p:grpSpPr>
          <p:grpSp>
            <p:nvGrpSpPr>
              <p:cNvPr id="1419" name="Ovaal 145"/>
              <p:cNvGrpSpPr/>
              <p:nvPr/>
            </p:nvGrpSpPr>
            <p:grpSpPr>
              <a:xfrm>
                <a:off x="0" y="-1"/>
                <a:ext cx="260915" cy="269242"/>
                <a:chOff x="0" y="0"/>
                <a:chExt cx="260914" cy="269240"/>
              </a:xfrm>
            </p:grpSpPr>
            <p:sp>
              <p:nvSpPr>
                <p:cNvPr id="141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1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420" name="Rechthoek 146"/>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chemeClr val="accent1"/>
                  </a:buClr>
                  <a:buSzPct val="100000"/>
                  <a:buChar char="▪"/>
                  <a:defRPr sz="1600"/>
                </a:lvl1pPr>
              </a:lstStyle>
              <a:p>
                <a:r>
                  <a:t>Bullets</a:t>
                </a:r>
              </a:p>
            </p:txBody>
          </p:sp>
          <p:grpSp>
            <p:nvGrpSpPr>
              <p:cNvPr id="1423" name="Ovaal 147"/>
              <p:cNvGrpSpPr/>
              <p:nvPr/>
            </p:nvGrpSpPr>
            <p:grpSpPr>
              <a:xfrm>
                <a:off x="0" y="435349"/>
                <a:ext cx="260915" cy="269241"/>
                <a:chOff x="0" y="0"/>
                <a:chExt cx="260914" cy="269240"/>
              </a:xfrm>
            </p:grpSpPr>
            <p:sp>
              <p:nvSpPr>
                <p:cNvPr id="142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2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424" name="Rechthoek 148"/>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chemeClr val="accent1"/>
                  </a:buClr>
                  <a:buSzPct val="100000"/>
                  <a:buChar char="▪"/>
                  <a:defRPr sz="1600"/>
                </a:pPr>
                <a:r>
                  <a:t>Sub-bullets</a:t>
                </a:r>
              </a:p>
            </p:txBody>
          </p:sp>
          <p:grpSp>
            <p:nvGrpSpPr>
              <p:cNvPr id="1427" name="Ovaal 152"/>
              <p:cNvGrpSpPr/>
              <p:nvPr/>
            </p:nvGrpSpPr>
            <p:grpSpPr>
              <a:xfrm>
                <a:off x="0" y="870698"/>
                <a:ext cx="260915" cy="269241"/>
                <a:chOff x="0" y="0"/>
                <a:chExt cx="260914" cy="269240"/>
              </a:xfrm>
            </p:grpSpPr>
            <p:sp>
              <p:nvSpPr>
                <p:cNvPr id="142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26"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1428" name="Rechthoek 153"/>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pPr>
                <a:r>
                  <a:t>Leestekst</a:t>
                </a:r>
              </a:p>
            </p:txBody>
          </p:sp>
          <p:grpSp>
            <p:nvGrpSpPr>
              <p:cNvPr id="1431" name="Ovaal 154"/>
              <p:cNvGrpSpPr/>
              <p:nvPr/>
            </p:nvGrpSpPr>
            <p:grpSpPr>
              <a:xfrm>
                <a:off x="0" y="1306047"/>
                <a:ext cx="260915" cy="269241"/>
                <a:chOff x="0" y="0"/>
                <a:chExt cx="260914" cy="269240"/>
              </a:xfrm>
            </p:grpSpPr>
            <p:sp>
              <p:nvSpPr>
                <p:cNvPr id="142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30"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1432" name="Rechthoek 155"/>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chemeClr val="accent1"/>
                    </a:solidFill>
                    <a:latin typeface="Roboto Slab Regular Regular"/>
                    <a:ea typeface="Roboto Slab Regular Regular"/>
                    <a:cs typeface="Roboto Slab Regular Regular"/>
                    <a:sym typeface="Roboto Slab Regular Regular"/>
                  </a:defRPr>
                </a:pPr>
                <a:r>
                  <a:t>Subtitel</a:t>
                </a:r>
              </a:p>
            </p:txBody>
          </p:sp>
          <p:grpSp>
            <p:nvGrpSpPr>
              <p:cNvPr id="1435" name="Ovaal 156"/>
              <p:cNvGrpSpPr/>
              <p:nvPr/>
            </p:nvGrpSpPr>
            <p:grpSpPr>
              <a:xfrm>
                <a:off x="0" y="1741396"/>
                <a:ext cx="260915" cy="269241"/>
                <a:chOff x="0" y="0"/>
                <a:chExt cx="260914" cy="269240"/>
              </a:xfrm>
            </p:grpSpPr>
            <p:sp>
              <p:nvSpPr>
                <p:cNvPr id="143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34"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1436" name="Rechthoek 157"/>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chemeClr val="accent1"/>
                  </a:buClr>
                  <a:buSzPct val="100000"/>
                  <a:buAutoNum type="arabicPeriod"/>
                  <a:defRPr sz="1600"/>
                </a:pPr>
                <a:r>
                  <a:t>Numerieke bullets</a:t>
                </a:r>
              </a:p>
            </p:txBody>
          </p:sp>
          <p:grpSp>
            <p:nvGrpSpPr>
              <p:cNvPr id="1439" name="Ovaal 158"/>
              <p:cNvGrpSpPr/>
              <p:nvPr/>
            </p:nvGrpSpPr>
            <p:grpSpPr>
              <a:xfrm>
                <a:off x="0" y="2176745"/>
                <a:ext cx="260915" cy="269241"/>
                <a:chOff x="0" y="0"/>
                <a:chExt cx="260914" cy="269240"/>
              </a:xfrm>
            </p:grpSpPr>
            <p:sp>
              <p:nvSpPr>
                <p:cNvPr id="143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38"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1440" name="Rechthoek 159"/>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chemeClr val="accent1"/>
                  </a:buClr>
                  <a:buSzPct val="100000"/>
                  <a:buAutoNum type="alphaLcPeriod"/>
                  <a:defRPr sz="1600"/>
                </a:pPr>
                <a:r>
                  <a:t># Abc</a:t>
                </a:r>
              </a:p>
            </p:txBody>
          </p:sp>
          <p:grpSp>
            <p:nvGrpSpPr>
              <p:cNvPr id="1443" name="Ovaal 160"/>
              <p:cNvGrpSpPr/>
              <p:nvPr/>
            </p:nvGrpSpPr>
            <p:grpSpPr>
              <a:xfrm>
                <a:off x="0" y="2612094"/>
                <a:ext cx="260915" cy="269241"/>
                <a:chOff x="0" y="0"/>
                <a:chExt cx="260914" cy="269240"/>
              </a:xfrm>
            </p:grpSpPr>
            <p:sp>
              <p:nvSpPr>
                <p:cNvPr id="144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42"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1444" name="Rechthoek 161"/>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chemeClr val="accent1"/>
                  </a:buClr>
                  <a:buSzPct val="100000"/>
                  <a:buChar char="▪"/>
                  <a:defRPr sz="1600"/>
                </a:pPr>
                <a:r>
                  <a:t># Bullets</a:t>
                </a:r>
              </a:p>
            </p:txBody>
          </p:sp>
          <p:grpSp>
            <p:nvGrpSpPr>
              <p:cNvPr id="1447" name="Ovaal 162"/>
              <p:cNvGrpSpPr/>
              <p:nvPr/>
            </p:nvGrpSpPr>
            <p:grpSpPr>
              <a:xfrm>
                <a:off x="0" y="3047443"/>
                <a:ext cx="260915" cy="269241"/>
                <a:chOff x="0" y="0"/>
                <a:chExt cx="260914" cy="269240"/>
              </a:xfrm>
            </p:grpSpPr>
            <p:sp>
              <p:nvSpPr>
                <p:cNvPr id="144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46"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1448" name="Rechthoek 163"/>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pPr>
                <a:r>
                  <a:t>Cursief</a:t>
                </a:r>
              </a:p>
            </p:txBody>
          </p:sp>
          <p:grpSp>
            <p:nvGrpSpPr>
              <p:cNvPr id="1451" name="Ovaal 164"/>
              <p:cNvGrpSpPr/>
              <p:nvPr/>
            </p:nvGrpSpPr>
            <p:grpSpPr>
              <a:xfrm>
                <a:off x="0" y="3482796"/>
                <a:ext cx="260915" cy="269241"/>
                <a:chOff x="0" y="0"/>
                <a:chExt cx="260914" cy="269240"/>
              </a:xfrm>
            </p:grpSpPr>
            <p:sp>
              <p:nvSpPr>
                <p:cNvPr id="144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50"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1452" name="Rechthoek 165"/>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latin typeface="Roboto Slab Regular Regular"/>
                    <a:ea typeface="Roboto Slab Regular Regular"/>
                    <a:cs typeface="Roboto Slab Regular Regular"/>
                    <a:sym typeface="Roboto Slab Regular Regular"/>
                  </a:defRPr>
                </a:pPr>
                <a:r>
                  <a:t>Alt. Subtitel</a:t>
                </a:r>
              </a:p>
            </p:txBody>
          </p:sp>
        </p:grpSp>
        <p:sp>
          <p:nvSpPr>
            <p:cNvPr id="1454" name="Rechthoek 144"/>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grpSp>
        <p:nvGrpSpPr>
          <p:cNvPr id="1468" name="Groep 217"/>
          <p:cNvGrpSpPr/>
          <p:nvPr/>
        </p:nvGrpSpPr>
        <p:grpSpPr>
          <a:xfrm>
            <a:off x="-7461" y="-1785441"/>
            <a:ext cx="2591201" cy="1583829"/>
            <a:chOff x="0" y="0"/>
            <a:chExt cx="2591200" cy="1583828"/>
          </a:xfrm>
        </p:grpSpPr>
        <p:sp>
          <p:nvSpPr>
            <p:cNvPr id="1456" name="Rechthoek 218"/>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459" name="Rechthoek 219"/>
            <p:cNvGrpSpPr/>
            <p:nvPr/>
          </p:nvGrpSpPr>
          <p:grpSpPr>
            <a:xfrm>
              <a:off x="98270" y="102557"/>
              <a:ext cx="2412001" cy="252001"/>
              <a:chOff x="0" y="0"/>
              <a:chExt cx="2412000" cy="252000"/>
            </a:xfrm>
          </p:grpSpPr>
          <p:sp>
            <p:nvSpPr>
              <p:cNvPr id="1457"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458"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1462" name="Ovaal 220"/>
            <p:cNvGrpSpPr/>
            <p:nvPr/>
          </p:nvGrpSpPr>
          <p:grpSpPr>
            <a:xfrm>
              <a:off x="98269" y="498484"/>
              <a:ext cx="260915" cy="269241"/>
              <a:chOff x="0" y="0"/>
              <a:chExt cx="260914" cy="269240"/>
            </a:xfrm>
          </p:grpSpPr>
          <p:sp>
            <p:nvSpPr>
              <p:cNvPr id="146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6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463" name="Rechthoek 221"/>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1466" name="Ovaal 222"/>
            <p:cNvGrpSpPr/>
            <p:nvPr/>
          </p:nvGrpSpPr>
          <p:grpSpPr>
            <a:xfrm>
              <a:off x="98269" y="934809"/>
              <a:ext cx="260915" cy="269241"/>
              <a:chOff x="0" y="0"/>
              <a:chExt cx="260914" cy="269240"/>
            </a:xfrm>
          </p:grpSpPr>
          <p:sp>
            <p:nvSpPr>
              <p:cNvPr id="146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6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467" name="Rechthoek 223"/>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2" name="Instructie"/>
          <p:cNvGrpSpPr/>
          <p:nvPr/>
        </p:nvGrpSpPr>
        <p:grpSpPr>
          <a:xfrm>
            <a:off x="-7462" y="7107104"/>
            <a:ext cx="3391307" cy="1765091"/>
            <a:chOff x="0" y="0"/>
            <a:chExt cx="3391306" cy="1765089"/>
          </a:xfrm>
        </p:grpSpPr>
        <p:sp>
          <p:nvSpPr>
            <p:cNvPr id="2"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1" name="Instructie"/>
            <p:cNvGrpSpPr/>
            <p:nvPr/>
          </p:nvGrpSpPr>
          <p:grpSpPr>
            <a:xfrm>
              <a:off x="98270" y="12607"/>
              <a:ext cx="3194766" cy="1752483"/>
              <a:chOff x="0" y="0"/>
              <a:chExt cx="3194765" cy="1752482"/>
            </a:xfrm>
          </p:grpSpPr>
          <p:grpSp>
            <p:nvGrpSpPr>
              <p:cNvPr id="5" name="Rechthoek 17"/>
              <p:cNvGrpSpPr/>
              <p:nvPr/>
            </p:nvGrpSpPr>
            <p:grpSpPr>
              <a:xfrm>
                <a:off x="0" y="0"/>
                <a:ext cx="3194766" cy="431900"/>
                <a:chOff x="0" y="0"/>
                <a:chExt cx="3194764" cy="431899"/>
              </a:xfrm>
            </p:grpSpPr>
            <p:sp>
              <p:nvSpPr>
                <p:cNvPr id="3"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4"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8" name="Ovaal 18"/>
              <p:cNvGrpSpPr/>
              <p:nvPr/>
            </p:nvGrpSpPr>
            <p:grpSpPr>
              <a:xfrm>
                <a:off x="0" y="485877"/>
                <a:ext cx="260915" cy="269241"/>
                <a:chOff x="0" y="0"/>
                <a:chExt cx="260914" cy="269240"/>
              </a:xfrm>
            </p:grpSpPr>
            <p:sp>
              <p:nvSpPr>
                <p:cNvPr id="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9"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12" name="Ovaal 20"/>
              <p:cNvGrpSpPr/>
              <p:nvPr/>
            </p:nvGrpSpPr>
            <p:grpSpPr>
              <a:xfrm>
                <a:off x="0" y="922202"/>
                <a:ext cx="260915" cy="269241"/>
                <a:chOff x="0" y="0"/>
                <a:chExt cx="260914" cy="269240"/>
              </a:xfrm>
            </p:grpSpPr>
            <p:sp>
              <p:nvSpPr>
                <p:cNvPr id="1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1"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3"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0" name="Groep 22"/>
              <p:cNvGrpSpPr/>
              <p:nvPr/>
            </p:nvGrpSpPr>
            <p:grpSpPr>
              <a:xfrm>
                <a:off x="2513632" y="470171"/>
                <a:ext cx="681134" cy="696748"/>
                <a:chOff x="0" y="0"/>
                <a:chExt cx="681132" cy="696747"/>
              </a:xfrm>
            </p:grpSpPr>
            <p:grpSp>
              <p:nvGrpSpPr>
                <p:cNvPr id="18" name="Groep 23"/>
                <p:cNvGrpSpPr/>
                <p:nvPr/>
              </p:nvGrpSpPr>
              <p:grpSpPr>
                <a:xfrm>
                  <a:off x="197031" y="0"/>
                  <a:ext cx="287071" cy="379108"/>
                  <a:chOff x="0" y="0"/>
                  <a:chExt cx="287070" cy="379106"/>
                </a:xfrm>
              </p:grpSpPr>
              <p:sp>
                <p:nvSpPr>
                  <p:cNvPr id="14"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5"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6"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7"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9"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35" name="Groep 9"/>
          <p:cNvGrpSpPr/>
          <p:nvPr/>
        </p:nvGrpSpPr>
        <p:grpSpPr>
          <a:xfrm>
            <a:off x="2982511" y="-1228655"/>
            <a:ext cx="6226977" cy="490402"/>
            <a:chOff x="0" y="0"/>
            <a:chExt cx="6226976" cy="490400"/>
          </a:xfrm>
        </p:grpSpPr>
        <p:sp>
          <p:nvSpPr>
            <p:cNvPr id="23"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4" name="Groep 8"/>
            <p:cNvGrpSpPr/>
            <p:nvPr/>
          </p:nvGrpSpPr>
          <p:grpSpPr>
            <a:xfrm>
              <a:off x="0" y="0"/>
              <a:ext cx="6226975" cy="211381"/>
              <a:chOff x="0" y="0"/>
              <a:chExt cx="6226974" cy="211380"/>
            </a:xfrm>
          </p:grpSpPr>
          <p:sp>
            <p:nvSpPr>
              <p:cNvPr id="24"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6"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Logo (Animatie)</a:t>
            </a:r>
          </a:p>
        </p:txBody>
      </p:sp>
      <p:grpSp>
        <p:nvGrpSpPr>
          <p:cNvPr id="59" name="Groep 70"/>
          <p:cNvGrpSpPr/>
          <p:nvPr/>
        </p:nvGrpSpPr>
        <p:grpSpPr>
          <a:xfrm>
            <a:off x="-7461" y="-1785441"/>
            <a:ext cx="2591201" cy="1583829"/>
            <a:chOff x="0" y="0"/>
            <a:chExt cx="2591200" cy="1583828"/>
          </a:xfrm>
        </p:grpSpPr>
        <p:sp>
          <p:nvSpPr>
            <p:cNvPr id="47" name="Rechthoek 7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50" name="Rechthoek 72"/>
            <p:cNvGrpSpPr/>
            <p:nvPr/>
          </p:nvGrpSpPr>
          <p:grpSpPr>
            <a:xfrm>
              <a:off x="98270" y="102557"/>
              <a:ext cx="2412001" cy="252001"/>
              <a:chOff x="0" y="0"/>
              <a:chExt cx="2412000" cy="252000"/>
            </a:xfrm>
          </p:grpSpPr>
          <p:sp>
            <p:nvSpPr>
              <p:cNvPr id="48"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49"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53" name="Ovaal 73"/>
            <p:cNvGrpSpPr/>
            <p:nvPr/>
          </p:nvGrpSpPr>
          <p:grpSpPr>
            <a:xfrm>
              <a:off x="98269" y="498484"/>
              <a:ext cx="260915" cy="269241"/>
              <a:chOff x="0" y="0"/>
              <a:chExt cx="260914" cy="269240"/>
            </a:xfrm>
          </p:grpSpPr>
          <p:sp>
            <p:nvSpPr>
              <p:cNvPr id="5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5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54" name="Rechthoek 7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57" name="Ovaal 75"/>
            <p:cNvGrpSpPr/>
            <p:nvPr/>
          </p:nvGrpSpPr>
          <p:grpSpPr>
            <a:xfrm>
              <a:off x="98269" y="934809"/>
              <a:ext cx="260915" cy="269241"/>
              <a:chOff x="0" y="0"/>
              <a:chExt cx="260914" cy="269240"/>
            </a:xfrm>
          </p:grpSpPr>
          <p:sp>
            <p:nvSpPr>
              <p:cNvPr id="5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5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58" name="Rechthoek 7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5892800" y="6172200"/>
            <a:ext cx="2844800" cy="368301"/>
          </a:xfrm>
          <a:prstGeom prst="rect">
            <a:avLst/>
          </a:prstGeom>
          <a:ln w="12700">
            <a:miter lim="400000"/>
          </a:ln>
        </p:spPr>
        <p:txBody>
          <a:bodyPr wrap="none" lIns="0" tIns="0" rIns="0" bIns="0" anchor="ctr">
            <a:spAutoFit/>
          </a:bodyPr>
          <a:lstStyle>
            <a:lvl1pPr algn="r">
              <a:defRPr sz="1200">
                <a:solidFill>
                  <a:srgbClr val="A6A6A6"/>
                </a:solidFill>
              </a:defRPr>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79" r:id="rId4"/>
    <p:sldLayoutId id="2147483654"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5" r:id="rId20"/>
    <p:sldLayoutId id="2147483676" r:id="rId21"/>
    <p:sldLayoutId id="2147483677" r:id="rId22"/>
    <p:sldLayoutId id="2147483678" r:id="rId23"/>
    <p:sldLayoutId id="2147483673" r:id="rId24"/>
    <p:sldLayoutId id="2147483674" r:id="rId25"/>
  </p:sldLayoutIdLst>
  <p:transition spd="med"/>
  <p:hf hdr="0" ftr="0"/>
  <p:txStyles>
    <p:title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51" name="Tijdelijke aanduiding voor afbeelding 38"/>
          <p:cNvGrpSpPr/>
          <p:nvPr/>
        </p:nvGrpSpPr>
        <p:grpSpPr>
          <a:xfrm>
            <a:off x="4852465" y="-1"/>
            <a:ext cx="7339535" cy="6858002"/>
            <a:chOff x="0" y="-1"/>
            <a:chExt cx="7339533" cy="6858002"/>
          </a:xfrm>
        </p:grpSpPr>
        <p:sp>
          <p:nvSpPr>
            <p:cNvPr id="3149" name="Rectangle"/>
            <p:cNvSpPr/>
            <p:nvPr/>
          </p:nvSpPr>
          <p:spPr>
            <a:xfrm>
              <a:off x="0" y="0"/>
              <a:ext cx="7339533" cy="6858000"/>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150" name="image11.jpeg"/>
            <p:cNvPicPr>
              <a:picLocks noChangeAspect="1"/>
            </p:cNvPicPr>
            <p:nvPr/>
          </p:nvPicPr>
          <p:blipFill rotWithShape="1">
            <a:blip r:embed="rId2">
              <a:extLst>
                <a:ext uri="{28A0092B-C50C-407E-A947-70E740481C1C}">
                  <a14:useLocalDpi xmlns:a14="http://schemas.microsoft.com/office/drawing/2010/main" val="0"/>
                </a:ext>
              </a:extLst>
            </a:blip>
            <a:srcRect t="37670"/>
            <a:stretch/>
          </p:blipFill>
          <p:spPr>
            <a:xfrm>
              <a:off x="0" y="-1"/>
              <a:ext cx="7339533" cy="6858002"/>
            </a:xfrm>
            <a:prstGeom prst="rect">
              <a:avLst/>
            </a:prstGeom>
            <a:ln w="12700" cap="flat">
              <a:noFill/>
              <a:miter lim="400000"/>
            </a:ln>
            <a:effectLst/>
          </p:spPr>
        </p:pic>
      </p:grpSp>
      <p:sp>
        <p:nvSpPr>
          <p:cNvPr id="3152" name="Ondertitel 23"/>
          <p:cNvSpPr txBox="1">
            <a:spLocks noGrp="1"/>
          </p:cNvSpPr>
          <p:nvPr>
            <p:ph type="body" sz="quarter" idx="1"/>
          </p:nvPr>
        </p:nvSpPr>
        <p:spPr>
          <a:xfrm>
            <a:off x="698500" y="4883660"/>
            <a:ext cx="3729203" cy="248473"/>
          </a:xfrm>
          <a:prstGeom prst="rect">
            <a:avLst/>
          </a:prstGeom>
        </p:spPr>
        <p:txBody>
          <a:bodyPr/>
          <a:lstStyle/>
          <a:p>
            <a:r>
              <a:rPr lang="en-US" dirty="0"/>
              <a:t>Rosa Maessen</a:t>
            </a:r>
            <a:endParaRPr dirty="0"/>
          </a:p>
        </p:txBody>
      </p:sp>
      <p:sp>
        <p:nvSpPr>
          <p:cNvPr id="3153" name="Tijdelijke aanduiding voor tekst 18"/>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lang="en-US" dirty="0"/>
              <a:t>Robotic Skill Learning</a:t>
            </a:r>
          </a:p>
          <a:p>
            <a:r>
              <a:rPr lang="en-US" sz="2400" i="1" dirty="0"/>
              <a:t>“ How a novice robot becomes an expert ” </a:t>
            </a:r>
            <a:endParaRPr sz="2400" i="1" dirty="0"/>
          </a:p>
        </p:txBody>
      </p:sp>
      <p:sp>
        <p:nvSpPr>
          <p:cNvPr id="3154" name="Tijdelijke aanduiding voor tekst 42"/>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p>
            <a:r>
              <a:t> </a:t>
            </a:r>
          </a:p>
        </p:txBody>
      </p:sp>
      <p:sp>
        <p:nvSpPr>
          <p:cNvPr id="2" name="Tijdelijke aanduiding voor dianummer 1">
            <a:extLst>
              <a:ext uri="{FF2B5EF4-FFF2-40B4-BE49-F238E27FC236}">
                <a16:creationId xmlns:a16="http://schemas.microsoft.com/office/drawing/2014/main" id="{B2F6D8F9-D2A4-41D7-BE45-C05499A8EBCF}"/>
              </a:ext>
            </a:extLst>
          </p:cNvPr>
          <p:cNvSpPr>
            <a:spLocks noGrp="1"/>
          </p:cNvSpPr>
          <p:nvPr>
            <p:ph type="sldNum" sz="quarter" idx="2"/>
          </p:nvPr>
        </p:nvSpPr>
        <p:spPr/>
        <p:txBody>
          <a:bodyPr/>
          <a:lstStyle/>
          <a:p>
            <a:fld id="{86CB4B4D-7CA3-9044-876B-883B54F8677D}" type="slidenum">
              <a:rPr lang="en-US" smtClean="0"/>
              <a:t>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iterate>
                                    <p:tmAbs val="0"/>
                                  </p:iterate>
                                  <p:childTnLst>
                                    <p:set>
                                      <p:cBhvr>
                                        <p:cTn id="6" fill="hold"/>
                                        <p:tgtEl>
                                          <p:spTgt spid="3154"/>
                                        </p:tgtEl>
                                        <p:attrNameLst>
                                          <p:attrName>style.visibility</p:attrName>
                                        </p:attrNameLst>
                                      </p:cBhvr>
                                      <p:to>
                                        <p:strVal val="visible"/>
                                      </p:to>
                                    </p:set>
                                    <p:animEffect transition="in" filter="wipe(left)">
                                      <p:cBhvr>
                                        <p:cTn id="7" dur="750"/>
                                        <p:tgtEl>
                                          <p:spTgt spid="3154"/>
                                        </p:tgtEl>
                                      </p:cBhvr>
                                    </p:animEffect>
                                  </p:childTnLst>
                                </p:cTn>
                              </p:par>
                            </p:childTnLst>
                          </p:cTn>
                        </p:par>
                        <p:par>
                          <p:cTn id="8" fill="hold">
                            <p:stCondLst>
                              <p:cond delay="1750"/>
                            </p:stCondLst>
                            <p:childTnLst>
                              <p:par>
                                <p:cTn id="9" presetID="22" presetClass="entr" presetSubtype="1" fill="hold" grpId="0" nodeType="afterEffect">
                                  <p:stCondLst>
                                    <p:cond delay="1250"/>
                                  </p:stCondLst>
                                  <p:iterate>
                                    <p:tmAbs val="0"/>
                                  </p:iterate>
                                  <p:childTnLst>
                                    <p:set>
                                      <p:cBhvr>
                                        <p:cTn id="10" fill="hold"/>
                                        <p:tgtEl>
                                          <p:spTgt spid="3153"/>
                                        </p:tgtEl>
                                        <p:attrNameLst>
                                          <p:attrName>style.visibility</p:attrName>
                                        </p:attrNameLst>
                                      </p:cBhvr>
                                      <p:to>
                                        <p:strVal val="visible"/>
                                      </p:to>
                                    </p:set>
                                    <p:animEffect transition="in" filter="wipe(up)">
                                      <p:cBhvr>
                                        <p:cTn id="11" dur="750"/>
                                        <p:tgtEl>
                                          <p:spTgt spid="3153"/>
                                        </p:tgtEl>
                                      </p:cBhvr>
                                    </p:animEffect>
                                  </p:childTnLst>
                                </p:cTn>
                              </p:par>
                            </p:childTnLst>
                          </p:cTn>
                        </p:par>
                        <p:par>
                          <p:cTn id="12" fill="hold">
                            <p:stCondLst>
                              <p:cond delay="3750"/>
                            </p:stCondLst>
                            <p:childTnLst>
                              <p:par>
                                <p:cTn id="13" presetID="7" presetClass="entr" presetSubtype="2" fill="hold" grpId="0" nodeType="afterEffect">
                                  <p:stCondLst>
                                    <p:cond delay="750"/>
                                  </p:stCondLst>
                                  <p:iterate>
                                    <p:tmAbs val="0"/>
                                  </p:iterate>
                                  <p:childTnLst>
                                    <p:set>
                                      <p:cBhvr>
                                        <p:cTn id="14" fill="hold"/>
                                        <p:tgtEl>
                                          <p:spTgt spid="3151"/>
                                        </p:tgtEl>
                                        <p:attrNameLst>
                                          <p:attrName>style.visibility</p:attrName>
                                        </p:attrNameLst>
                                      </p:cBhvr>
                                      <p:to>
                                        <p:strVal val="visible"/>
                                      </p:to>
                                    </p:set>
                                    <p:anim calcmode="lin" valueType="num">
                                      <p:cBhvr>
                                        <p:cTn id="15" dur="1500" fill="hold"/>
                                        <p:tgtEl>
                                          <p:spTgt spid="3151"/>
                                        </p:tgtEl>
                                        <p:attrNameLst>
                                          <p:attrName>ppt_x</p:attrName>
                                        </p:attrNameLst>
                                      </p:cBhvr>
                                      <p:tavLst>
                                        <p:tav tm="0">
                                          <p:val>
                                            <p:strVal val="1+#ppt_w/2"/>
                                          </p:val>
                                        </p:tav>
                                        <p:tav tm="100000">
                                          <p:val>
                                            <p:strVal val="#ppt_x"/>
                                          </p:val>
                                        </p:tav>
                                      </p:tavLst>
                                    </p:anim>
                                    <p:anim calcmode="lin" valueType="num">
                                      <p:cBhvr>
                                        <p:cTn id="16" dur="1500" fill="hold"/>
                                        <p:tgtEl>
                                          <p:spTgt spid="3151"/>
                                        </p:tgtEl>
                                        <p:attrNameLst>
                                          <p:attrName>ppt_y</p:attrName>
                                        </p:attrNameLst>
                                      </p:cBhvr>
                                      <p:tavLst>
                                        <p:tav tm="0">
                                          <p:val>
                                            <p:strVal val="#ppt_y"/>
                                          </p:val>
                                        </p:tav>
                                        <p:tav tm="100000">
                                          <p:val>
                                            <p:strVal val="#ppt_y"/>
                                          </p:val>
                                        </p:tav>
                                      </p:tavLst>
                                    </p:anim>
                                  </p:childTnLst>
                                </p:cTn>
                              </p:par>
                            </p:childTnLst>
                          </p:cTn>
                        </p:par>
                        <p:par>
                          <p:cTn id="17" fill="hold">
                            <p:stCondLst>
                              <p:cond delay="6000"/>
                            </p:stCondLst>
                            <p:childTnLst>
                              <p:par>
                                <p:cTn id="18" presetID="10" presetClass="entr" fill="hold" grpId="0" nodeType="afterEffect">
                                  <p:stCondLst>
                                    <p:cond delay="1500"/>
                                  </p:stCondLst>
                                  <p:iterate>
                                    <p:tmAbs val="0"/>
                                  </p:iterate>
                                  <p:childTnLst>
                                    <p:set>
                                      <p:cBhvr>
                                        <p:cTn id="19" fill="hold"/>
                                        <p:tgtEl>
                                          <p:spTgt spid="3152">
                                            <p:bg/>
                                          </p:spTgt>
                                        </p:tgtEl>
                                        <p:attrNameLst>
                                          <p:attrName>style.visibility</p:attrName>
                                        </p:attrNameLst>
                                      </p:cBhvr>
                                      <p:to>
                                        <p:strVal val="visible"/>
                                      </p:to>
                                    </p:set>
                                    <p:animEffect transition="in" filter="fade">
                                      <p:cBhvr>
                                        <p:cTn id="20" dur="750"/>
                                        <p:tgtEl>
                                          <p:spTgt spid="3152">
                                            <p:bg/>
                                          </p:spTgt>
                                        </p:tgtEl>
                                      </p:cBhvr>
                                    </p:animEffect>
                                  </p:childTnLst>
                                </p:cTn>
                              </p:par>
                              <p:par>
                                <p:cTn id="21" presetID="10" presetClass="entr" presetSubtype="0" fill="hold" grpId="0" nodeType="withEffect">
                                  <p:stCondLst>
                                    <p:cond delay="1500"/>
                                  </p:stCondLst>
                                  <p:iterate>
                                    <p:tmAbs val="0"/>
                                  </p:iterate>
                                  <p:childTnLst>
                                    <p:set>
                                      <p:cBhvr>
                                        <p:cTn id="22" fill="hold"/>
                                        <p:tgtEl>
                                          <p:spTgt spid="3152">
                                            <p:txEl>
                                              <p:pRg st="0" end="0"/>
                                            </p:txEl>
                                          </p:spTgt>
                                        </p:tgtEl>
                                        <p:attrNameLst>
                                          <p:attrName>style.visibility</p:attrName>
                                        </p:attrNameLst>
                                      </p:cBhvr>
                                      <p:to>
                                        <p:strVal val="visible"/>
                                      </p:to>
                                    </p:set>
                                    <p:animEffect transition="in" filter="fade">
                                      <p:cBhvr>
                                        <p:cTn id="23" dur="750"/>
                                        <p:tgtEl>
                                          <p:spTgt spid="31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1" grpId="0" animBg="1" advAuto="0"/>
      <p:bldP spid="3152" grpId="0" build="p" animBg="1" advAuto="0"/>
      <p:bldP spid="3153" grpId="0" animBg="1" advAuto="0"/>
      <p:bldP spid="3154"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23" name="Tijdelijke aanduiding voor afbeelding 13"/>
          <p:cNvGrpSpPr/>
          <p:nvPr/>
        </p:nvGrpSpPr>
        <p:grpSpPr>
          <a:xfrm>
            <a:off x="-600" y="716"/>
            <a:ext cx="12193200" cy="5371384"/>
            <a:chOff x="0" y="0"/>
            <a:chExt cx="12193199" cy="5371382"/>
          </a:xfrm>
        </p:grpSpPr>
        <p:sp>
          <p:nvSpPr>
            <p:cNvPr id="3221" name="Rectangle"/>
            <p:cNvSpPr/>
            <p:nvPr/>
          </p:nvSpPr>
          <p:spPr>
            <a:xfrm>
              <a:off x="0" y="0"/>
              <a:ext cx="12193200" cy="5371383"/>
            </a:xfrm>
            <a:prstGeom prst="rect">
              <a:avLst/>
            </a:prstGeom>
            <a:solidFill>
              <a:srgbClr val="F2F2F2"/>
            </a:solidFill>
            <a:ln w="12700" cap="flat">
              <a:noFill/>
              <a:miter lim="400000"/>
            </a:ln>
            <a:effectLst/>
          </p:spPr>
          <p:txBody>
            <a:bodyPr wrap="square" lIns="45719" tIns="45719" rIns="45719" bIns="45719" numCol="1" anchor="ctr">
              <a:noAutofit/>
            </a:bodyPr>
            <a:lstStyle/>
            <a:p>
              <a:endParaRPr/>
            </a:p>
          </p:txBody>
        </p:sp>
        <p:pic>
          <p:nvPicPr>
            <p:cNvPr id="3222" name="image16.jpeg" descr="image16.jpeg"/>
            <p:cNvPicPr>
              <a:picLocks noChangeAspect="1"/>
            </p:cNvPicPr>
            <p:nvPr/>
          </p:nvPicPr>
          <p:blipFill>
            <a:blip r:embed="rId2"/>
            <a:stretch>
              <a:fillRect/>
            </a:stretch>
          </p:blipFill>
          <p:spPr>
            <a:xfrm>
              <a:off x="0" y="0"/>
              <a:ext cx="12193200" cy="5371383"/>
            </a:xfrm>
            <a:prstGeom prst="rect">
              <a:avLst/>
            </a:prstGeom>
            <a:ln w="12700" cap="flat">
              <a:noFill/>
              <a:miter lim="400000"/>
            </a:ln>
            <a:effectLst/>
          </p:spPr>
        </p:pic>
      </p:grpSp>
      <p:sp>
        <p:nvSpPr>
          <p:cNvPr id="3224" name="Tijdelijke aanduiding voor tekst 31"/>
          <p:cNvSpPr txBox="1">
            <a:spLocks noGrp="1"/>
          </p:cNvSpPr>
          <p:nvPr>
            <p:ph type="body" sz="half" idx="1"/>
          </p:nvPr>
        </p:nvSpPr>
        <p:spPr>
          <a:xfrm>
            <a:off x="2702625" y="2770413"/>
            <a:ext cx="6786751" cy="2987467"/>
          </a:xfrm>
          <a:prstGeom prst="rect">
            <a:avLst/>
          </a:prstGeom>
        </p:spPr>
        <p:txBody>
          <a:bodyPr/>
          <a:lstStyle/>
          <a:p>
            <a:r>
              <a:t> </a:t>
            </a:r>
          </a:p>
        </p:txBody>
      </p:sp>
      <p:sp>
        <p:nvSpPr>
          <p:cNvPr id="3225" name="Text Placeholder 39"/>
          <p:cNvSpPr>
            <a:spLocks noGrp="1"/>
          </p:cNvSpPr>
          <p:nvPr>
            <p:ph type="body" idx="22"/>
          </p:nvPr>
        </p:nvSpPr>
        <p:spPr>
          <a:prstGeom prst="rect">
            <a:avLst/>
          </a:prstGeom>
          <a:solidFill>
            <a:schemeClr val="accent2"/>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sp>
        <p:nvSpPr>
          <p:cNvPr id="3226" name="Tijdelijke aanduiding voor verticale tekst 1"/>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err="1"/>
              <a:t>Plaats</a:t>
            </a:r>
            <a:r>
              <a:rPr dirty="0"/>
              <a:t> </a:t>
            </a:r>
            <a:r>
              <a:rPr dirty="0" err="1"/>
              <a:t>een</a:t>
            </a:r>
            <a:r>
              <a:rPr dirty="0"/>
              <a:t> </a:t>
            </a:r>
            <a:r>
              <a:rPr dirty="0" err="1"/>
              <a:t>hoofstuktitel</a:t>
            </a:r>
            <a:r>
              <a:rPr dirty="0"/>
              <a:t> </a:t>
            </a:r>
            <a:r>
              <a:rPr dirty="0" err="1"/>
              <a:t>hier</a:t>
            </a:r>
            <a:r>
              <a:rPr dirty="0"/>
              <a:t>, max. 2 regels</a:t>
            </a:r>
          </a:p>
        </p:txBody>
      </p:sp>
      <p:sp>
        <p:nvSpPr>
          <p:cNvPr id="3227" name="Tijdelijke aanduiding voor verticale tekst 9"/>
          <p:cNvSpPr>
            <a:spLocks noGrp="1"/>
          </p:cNvSpPr>
          <p:nvPr>
            <p:ph type="body" idx="24"/>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01</a:t>
            </a:r>
          </a:p>
        </p:txBody>
      </p:sp>
      <p:sp>
        <p:nvSpPr>
          <p:cNvPr id="3228" name="Tijdelijke aanduiding voor verticale tekst 10"/>
          <p:cNvSpPr>
            <a:spLocks noGrp="1"/>
          </p:cNvSpPr>
          <p:nvPr>
            <p:ph type="body" idx="2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Ruimte voor een subtitel</a:t>
            </a:r>
          </a:p>
        </p:txBody>
      </p:sp>
      <p:sp>
        <p:nvSpPr>
          <p:cNvPr id="3229" name="Text Placeholder 38"/>
          <p:cNvSpPr>
            <a:spLocks noGrp="1"/>
          </p:cNvSpPr>
          <p:nvPr>
            <p:ph type="body" idx="26"/>
          </p:nvPr>
        </p:nvSpPr>
        <p:spPr>
          <a:prstGeom prst="rect">
            <a:avLst/>
          </a:prstGeom>
        </p:spPr>
        <p:txBody>
          <a:bodyPr>
            <a:normAutofit fontScale="25000" lnSpcReduction="20000"/>
          </a:bodyPr>
          <a:lstStyle/>
          <a:p>
            <a:endParaRPr/>
          </a:p>
        </p:txBody>
      </p:sp>
      <p:sp>
        <p:nvSpPr>
          <p:cNvPr id="3230" name="Tijdelijke aanduiding voor datum 2"/>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231" name="Tijdelijke aanduiding voor dianummer 4"/>
          <p:cNvSpPr txBox="1">
            <a:spLocks noGrp="1"/>
          </p:cNvSpPr>
          <p:nvPr>
            <p:ph type="sldNum" sz="quarter" idx="2"/>
          </p:nvPr>
        </p:nvSpPr>
        <p:spPr>
          <a:xfrm>
            <a:off x="11301096" y="6246130"/>
            <a:ext cx="170905"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3225"/>
                                        </p:tgtEl>
                                        <p:attrNameLst>
                                          <p:attrName>style.visibility</p:attrName>
                                        </p:attrNameLst>
                                      </p:cBhvr>
                                      <p:to>
                                        <p:strVal val="visible"/>
                                      </p:to>
                                    </p:set>
                                    <p:anim calcmode="lin" valueType="num">
                                      <p:cBhvr>
                                        <p:cTn id="7" dur="750" fill="hold"/>
                                        <p:tgtEl>
                                          <p:spTgt spid="3225"/>
                                        </p:tgtEl>
                                        <p:attrNameLst>
                                          <p:attrName>ppt_x</p:attrName>
                                        </p:attrNameLst>
                                      </p:cBhvr>
                                      <p:tavLst>
                                        <p:tav tm="0">
                                          <p:val>
                                            <p:strVal val="#ppt_x"/>
                                          </p:val>
                                        </p:tav>
                                        <p:tav tm="100000">
                                          <p:val>
                                            <p:strVal val="#ppt_x"/>
                                          </p:val>
                                        </p:tav>
                                      </p:tavLst>
                                    </p:anim>
                                    <p:anim calcmode="lin" valueType="num">
                                      <p:cBhvr>
                                        <p:cTn id="8" dur="750" fill="hold"/>
                                        <p:tgtEl>
                                          <p:spTgt spid="3225"/>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fill="hold" grpId="0" nodeType="afterEffect">
                                  <p:stCondLst>
                                    <p:cond delay="0"/>
                                  </p:stCondLst>
                                  <p:iterate>
                                    <p:tmAbs val="0"/>
                                  </p:iterate>
                                  <p:childTnLst>
                                    <p:set>
                                      <p:cBhvr>
                                        <p:cTn id="11" fill="hold"/>
                                        <p:tgtEl>
                                          <p:spTgt spid="3224"/>
                                        </p:tgtEl>
                                        <p:attrNameLst>
                                          <p:attrName>style.visibility</p:attrName>
                                        </p:attrNameLst>
                                      </p:cBhvr>
                                      <p:to>
                                        <p:strVal val="visible"/>
                                      </p:to>
                                    </p:set>
                                    <p:anim calcmode="lin" valueType="num">
                                      <p:cBhvr>
                                        <p:cTn id="12" dur="750" fill="hold"/>
                                        <p:tgtEl>
                                          <p:spTgt spid="3224"/>
                                        </p:tgtEl>
                                        <p:attrNameLst>
                                          <p:attrName>ppt_x</p:attrName>
                                        </p:attrNameLst>
                                      </p:cBhvr>
                                      <p:tavLst>
                                        <p:tav tm="0">
                                          <p:val>
                                            <p:strVal val="#ppt_x"/>
                                          </p:val>
                                        </p:tav>
                                        <p:tav tm="100000">
                                          <p:val>
                                            <p:strVal val="#ppt_x"/>
                                          </p:val>
                                        </p:tav>
                                      </p:tavLst>
                                    </p:anim>
                                    <p:anim calcmode="lin" valueType="num">
                                      <p:cBhvr>
                                        <p:cTn id="13" dur="750" fill="hold"/>
                                        <p:tgtEl>
                                          <p:spTgt spid="322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3" presetClass="entr" presetSubtype="16" fill="hold" grpId="0" nodeType="afterEffect">
                                  <p:stCondLst>
                                    <p:cond delay="750"/>
                                  </p:stCondLst>
                                  <p:iterate>
                                    <p:tmAbs val="0"/>
                                  </p:iterate>
                                  <p:childTnLst>
                                    <p:set>
                                      <p:cBhvr>
                                        <p:cTn id="16" fill="hold"/>
                                        <p:tgtEl>
                                          <p:spTgt spid="3227">
                                            <p:bg/>
                                          </p:spTgt>
                                        </p:tgtEl>
                                        <p:attrNameLst>
                                          <p:attrName>style.visibility</p:attrName>
                                        </p:attrNameLst>
                                      </p:cBhvr>
                                      <p:to>
                                        <p:strVal val="visible"/>
                                      </p:to>
                                    </p:set>
                                    <p:anim calcmode="lin" valueType="num">
                                      <p:cBhvr>
                                        <p:cTn id="17" dur="250" fill="hold"/>
                                        <p:tgtEl>
                                          <p:spTgt spid="3227">
                                            <p:bg/>
                                          </p:spTgt>
                                        </p:tgtEl>
                                        <p:attrNameLst>
                                          <p:attrName>ppt_w</p:attrName>
                                        </p:attrNameLst>
                                      </p:cBhvr>
                                      <p:tavLst>
                                        <p:tav tm="0">
                                          <p:val>
                                            <p:fltVal val="0"/>
                                          </p:val>
                                        </p:tav>
                                        <p:tav tm="100000">
                                          <p:val>
                                            <p:strVal val="#ppt_w"/>
                                          </p:val>
                                        </p:tav>
                                      </p:tavLst>
                                    </p:anim>
                                    <p:anim calcmode="lin" valueType="num">
                                      <p:cBhvr>
                                        <p:cTn id="18" dur="250" fill="hold"/>
                                        <p:tgtEl>
                                          <p:spTgt spid="3227">
                                            <p:bg/>
                                          </p:spTgt>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750"/>
                                  </p:stCondLst>
                                  <p:iterate>
                                    <p:tmAbs val="0"/>
                                  </p:iterate>
                                  <p:childTnLst>
                                    <p:set>
                                      <p:cBhvr>
                                        <p:cTn id="20" fill="hold"/>
                                        <p:tgtEl>
                                          <p:spTgt spid="3227">
                                            <p:txEl>
                                              <p:pRg st="0" end="0"/>
                                            </p:txEl>
                                          </p:spTgt>
                                        </p:tgtEl>
                                        <p:attrNameLst>
                                          <p:attrName>style.visibility</p:attrName>
                                        </p:attrNameLst>
                                      </p:cBhvr>
                                      <p:to>
                                        <p:strVal val="visible"/>
                                      </p:to>
                                    </p:set>
                                    <p:anim calcmode="lin" valueType="num">
                                      <p:cBhvr>
                                        <p:cTn id="21" dur="250" fill="hold"/>
                                        <p:tgtEl>
                                          <p:spTgt spid="3227">
                                            <p:txEl>
                                              <p:pRg st="0" end="0"/>
                                            </p:txEl>
                                          </p:spTgt>
                                        </p:tgtEl>
                                        <p:attrNameLst>
                                          <p:attrName>ppt_w</p:attrName>
                                        </p:attrNameLst>
                                      </p:cBhvr>
                                      <p:tavLst>
                                        <p:tav tm="0">
                                          <p:val>
                                            <p:fltVal val="0"/>
                                          </p:val>
                                        </p:tav>
                                        <p:tav tm="100000">
                                          <p:val>
                                            <p:strVal val="#ppt_w"/>
                                          </p:val>
                                        </p:tav>
                                      </p:tavLst>
                                    </p:anim>
                                    <p:anim calcmode="lin" valueType="num">
                                      <p:cBhvr>
                                        <p:cTn id="22" dur="250" fill="hold"/>
                                        <p:tgtEl>
                                          <p:spTgt spid="3227">
                                            <p:txEl>
                                              <p:pRg st="0" end="0"/>
                                            </p:txEl>
                                          </p:spTgt>
                                        </p:tgtEl>
                                        <p:attrNameLst>
                                          <p:attrName>ppt_h</p:attrName>
                                        </p:attrNameLst>
                                      </p:cBhvr>
                                      <p:tavLst>
                                        <p:tav tm="0">
                                          <p:val>
                                            <p:fltVal val="0"/>
                                          </p:val>
                                        </p:tav>
                                        <p:tav tm="100000">
                                          <p:val>
                                            <p:strVal val="#ppt_h"/>
                                          </p:val>
                                        </p:tav>
                                      </p:tavLst>
                                    </p:anim>
                                  </p:childTnLst>
                                </p:cTn>
                              </p:par>
                            </p:childTnLst>
                          </p:cTn>
                        </p:par>
                        <p:par>
                          <p:cTn id="23" fill="hold">
                            <p:stCondLst>
                              <p:cond delay="2500"/>
                            </p:stCondLst>
                            <p:childTnLst>
                              <p:par>
                                <p:cTn id="24" presetID="10" presetClass="entr" fill="hold" grpId="0" nodeType="afterEffect">
                                  <p:stCondLst>
                                    <p:cond delay="850"/>
                                  </p:stCondLst>
                                  <p:iterate>
                                    <p:tmAbs val="0"/>
                                  </p:iterate>
                                  <p:childTnLst>
                                    <p:set>
                                      <p:cBhvr>
                                        <p:cTn id="25" fill="hold"/>
                                        <p:tgtEl>
                                          <p:spTgt spid="3226">
                                            <p:bg/>
                                          </p:spTgt>
                                        </p:tgtEl>
                                        <p:attrNameLst>
                                          <p:attrName>style.visibility</p:attrName>
                                        </p:attrNameLst>
                                      </p:cBhvr>
                                      <p:to>
                                        <p:strVal val="visible"/>
                                      </p:to>
                                    </p:set>
                                    <p:animEffect transition="in" filter="fade">
                                      <p:cBhvr>
                                        <p:cTn id="26" dur="250"/>
                                        <p:tgtEl>
                                          <p:spTgt spid="3226">
                                            <p:bg/>
                                          </p:spTgt>
                                        </p:tgtEl>
                                      </p:cBhvr>
                                    </p:animEffect>
                                  </p:childTnLst>
                                </p:cTn>
                              </p:par>
                              <p:par>
                                <p:cTn id="27" presetID="10" presetClass="entr" presetSubtype="0" fill="hold" grpId="0" nodeType="withEffect">
                                  <p:stCondLst>
                                    <p:cond delay="850"/>
                                  </p:stCondLst>
                                  <p:iterate>
                                    <p:tmAbs val="0"/>
                                  </p:iterate>
                                  <p:childTnLst>
                                    <p:set>
                                      <p:cBhvr>
                                        <p:cTn id="28" fill="hold"/>
                                        <p:tgtEl>
                                          <p:spTgt spid="3226">
                                            <p:txEl>
                                              <p:pRg st="0" end="0"/>
                                            </p:txEl>
                                          </p:spTgt>
                                        </p:tgtEl>
                                        <p:attrNameLst>
                                          <p:attrName>style.visibility</p:attrName>
                                        </p:attrNameLst>
                                      </p:cBhvr>
                                      <p:to>
                                        <p:strVal val="visible"/>
                                      </p:to>
                                    </p:set>
                                    <p:animEffect transition="in" filter="fade">
                                      <p:cBhvr>
                                        <p:cTn id="29" dur="250"/>
                                        <p:tgtEl>
                                          <p:spTgt spid="3226">
                                            <p:txEl>
                                              <p:pRg st="0" end="0"/>
                                            </p:txEl>
                                          </p:spTgt>
                                        </p:tgtEl>
                                      </p:cBhvr>
                                    </p:animEffect>
                                  </p:childTnLst>
                                </p:cTn>
                              </p:par>
                            </p:childTnLst>
                          </p:cTn>
                        </p:par>
                        <p:par>
                          <p:cTn id="30" fill="hold">
                            <p:stCondLst>
                              <p:cond delay="3600"/>
                            </p:stCondLst>
                            <p:childTnLst>
                              <p:par>
                                <p:cTn id="31" presetID="10" presetClass="entr" fill="hold" grpId="0" nodeType="afterEffect">
                                  <p:stCondLst>
                                    <p:cond delay="1750"/>
                                  </p:stCondLst>
                                  <p:iterate>
                                    <p:tmAbs val="0"/>
                                  </p:iterate>
                                  <p:childTnLst>
                                    <p:set>
                                      <p:cBhvr>
                                        <p:cTn id="32" fill="hold"/>
                                        <p:tgtEl>
                                          <p:spTgt spid="3228">
                                            <p:bg/>
                                          </p:spTgt>
                                        </p:tgtEl>
                                        <p:attrNameLst>
                                          <p:attrName>style.visibility</p:attrName>
                                        </p:attrNameLst>
                                      </p:cBhvr>
                                      <p:to>
                                        <p:strVal val="visible"/>
                                      </p:to>
                                    </p:set>
                                    <p:animEffect transition="in" filter="fade">
                                      <p:cBhvr>
                                        <p:cTn id="33" dur="750"/>
                                        <p:tgtEl>
                                          <p:spTgt spid="3228">
                                            <p:bg/>
                                          </p:spTgt>
                                        </p:tgtEl>
                                      </p:cBhvr>
                                    </p:animEffect>
                                  </p:childTnLst>
                                </p:cTn>
                              </p:par>
                              <p:par>
                                <p:cTn id="34" presetID="10" presetClass="entr" presetSubtype="0" fill="hold" grpId="0" nodeType="withEffect">
                                  <p:stCondLst>
                                    <p:cond delay="1750"/>
                                  </p:stCondLst>
                                  <p:iterate>
                                    <p:tmAbs val="0"/>
                                  </p:iterate>
                                  <p:childTnLst>
                                    <p:set>
                                      <p:cBhvr>
                                        <p:cTn id="35" fill="hold"/>
                                        <p:tgtEl>
                                          <p:spTgt spid="3228">
                                            <p:txEl>
                                              <p:pRg st="0" end="0"/>
                                            </p:txEl>
                                          </p:spTgt>
                                        </p:tgtEl>
                                        <p:attrNameLst>
                                          <p:attrName>style.visibility</p:attrName>
                                        </p:attrNameLst>
                                      </p:cBhvr>
                                      <p:to>
                                        <p:strVal val="visible"/>
                                      </p:to>
                                    </p:set>
                                    <p:animEffect transition="in" filter="fade">
                                      <p:cBhvr>
                                        <p:cTn id="36" dur="750"/>
                                        <p:tgtEl>
                                          <p:spTgt spid="3228">
                                            <p:txEl>
                                              <p:pRg st="0" end="0"/>
                                            </p:txEl>
                                          </p:spTgt>
                                        </p:tgtEl>
                                      </p:cBhvr>
                                    </p:animEffect>
                                  </p:childTnLst>
                                </p:cTn>
                              </p:par>
                            </p:childTnLst>
                          </p:cTn>
                        </p:par>
                        <p:par>
                          <p:cTn id="37" fill="hold">
                            <p:stCondLst>
                              <p:cond delay="6100"/>
                            </p:stCondLst>
                            <p:childTnLst>
                              <p:par>
                                <p:cTn id="38" presetID="23" presetClass="entr" presetSubtype="16" fill="hold" grpId="0" nodeType="afterEffect">
                                  <p:stCondLst>
                                    <p:cond delay="750"/>
                                  </p:stCondLst>
                                  <p:iterate>
                                    <p:tmAbs val="0"/>
                                  </p:iterate>
                                  <p:childTnLst>
                                    <p:set>
                                      <p:cBhvr>
                                        <p:cTn id="39" fill="hold"/>
                                        <p:tgtEl>
                                          <p:spTgt spid="3229"/>
                                        </p:tgtEl>
                                        <p:attrNameLst>
                                          <p:attrName>style.visibility</p:attrName>
                                        </p:attrNameLst>
                                      </p:cBhvr>
                                      <p:to>
                                        <p:strVal val="visible"/>
                                      </p:to>
                                    </p:set>
                                    <p:anim calcmode="lin" valueType="num">
                                      <p:cBhvr>
                                        <p:cTn id="40" dur="250" fill="hold"/>
                                        <p:tgtEl>
                                          <p:spTgt spid="3229"/>
                                        </p:tgtEl>
                                        <p:attrNameLst>
                                          <p:attrName>ppt_w</p:attrName>
                                        </p:attrNameLst>
                                      </p:cBhvr>
                                      <p:tavLst>
                                        <p:tav tm="0">
                                          <p:val>
                                            <p:fltVal val="0"/>
                                          </p:val>
                                        </p:tav>
                                        <p:tav tm="100000">
                                          <p:val>
                                            <p:strVal val="#ppt_w"/>
                                          </p:val>
                                        </p:tav>
                                      </p:tavLst>
                                    </p:anim>
                                    <p:anim calcmode="lin" valueType="num">
                                      <p:cBhvr>
                                        <p:cTn id="41" dur="250" fill="hold"/>
                                        <p:tgtEl>
                                          <p:spTgt spid="32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4" grpId="0" animBg="1" advAuto="0"/>
      <p:bldP spid="3225" grpId="0" animBg="1" advAuto="0"/>
      <p:bldP spid="3226" grpId="0" build="p" animBg="1" advAuto="0"/>
      <p:bldP spid="3227" grpId="0" build="p" animBg="1" advAuto="0"/>
      <p:bldP spid="3228" grpId="0" build="p" animBg="1" advAuto="0"/>
      <p:bldP spid="3229"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3" name="Text Placeholder 31"/>
          <p:cNvSpPr txBox="1">
            <a:spLocks noGrp="1"/>
          </p:cNvSpPr>
          <p:nvPr>
            <p:ph type="body" idx="1"/>
          </p:nvPr>
        </p:nvSpPr>
        <p:spPr>
          <a:prstGeom prst="rect">
            <a:avLst/>
          </a:prstGeom>
        </p:spPr>
        <p:txBody>
          <a:bodyPr/>
          <a:lstStyle/>
          <a:p>
            <a:endParaRPr/>
          </a:p>
        </p:txBody>
      </p:sp>
      <p:pic>
        <p:nvPicPr>
          <p:cNvPr id="3234" name="Media Placeholder 32" descr="Media Placeholder 32"/>
          <p:cNvPicPr>
            <a:picLocks noGrp="1"/>
          </p:cNvPicPr>
          <p:nvPr>
            <p:ph type="media" idx="21"/>
            <a:videoFile r:link="rId2"/>
            <p:extLst>
              <p:ext uri="{DAA4B4D4-6D71-4841-9C94-3DE7FCFB9230}">
                <p14:media xmlns:p14="http://schemas.microsoft.com/office/powerpoint/2010/main" r:embed="rId1"/>
              </p:ext>
            </p:extLst>
          </p:nvPr>
        </p:nvPicPr>
        <p:blipFill>
          <a:blip r:embed="rId4"/>
          <a:stretch>
            <a:fillRect/>
          </a:stretch>
        </p:blipFill>
        <p:spPr>
          <a:prstGeom prst="rect">
            <a:avLst/>
          </a:prstGeom>
        </p:spPr>
      </p:pic>
      <p:pic>
        <p:nvPicPr>
          <p:cNvPr id="3235" name="Afbeelding 9" descr="Afbeelding 9"/>
          <p:cNvPicPr>
            <a:picLocks noChangeAspect="1"/>
          </p:cNvPicPr>
          <p:nvPr/>
        </p:nvPicPr>
        <p:blipFill>
          <a:blip r:embed="rId5"/>
          <a:stretch>
            <a:fillRect/>
          </a:stretch>
        </p:blipFill>
        <p:spPr>
          <a:xfrm>
            <a:off x="0" y="0"/>
            <a:ext cx="12192000" cy="6858000"/>
          </a:xfrm>
          <a:prstGeom prst="rect">
            <a:avLst/>
          </a:prstGeom>
          <a:ln w="12700">
            <a:miter lim="400000"/>
          </a:ln>
        </p:spPr>
      </p:pic>
      <p:sp>
        <p:nvSpPr>
          <p:cNvPr id="3236" name="Tijdelijke aanduiding voor datum 2"/>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237" name="Tijdelijke aanduiding voor dianummer 4"/>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
        <p:nvSpPr>
          <p:cNvPr id="3238" name="Text Placeholder 30"/>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grpSp>
        <p:nvGrpSpPr>
          <p:cNvPr id="3242" name="Groep 10"/>
          <p:cNvGrpSpPr/>
          <p:nvPr/>
        </p:nvGrpSpPr>
        <p:grpSpPr>
          <a:xfrm>
            <a:off x="4914900" y="2247900"/>
            <a:ext cx="2362200" cy="2362200"/>
            <a:chOff x="0" y="0"/>
            <a:chExt cx="2362200" cy="2362200"/>
          </a:xfrm>
        </p:grpSpPr>
        <p:sp>
          <p:nvSpPr>
            <p:cNvPr id="3239" name="Ovaal 12"/>
            <p:cNvSpPr/>
            <p:nvPr/>
          </p:nvSpPr>
          <p:spPr>
            <a:xfrm>
              <a:off x="0" y="0"/>
              <a:ext cx="2362200" cy="2362200"/>
            </a:xfrm>
            <a:prstGeom prst="ellipse">
              <a:avLst/>
            </a:prstGeom>
            <a:solidFill>
              <a:srgbClr val="FFFFFF">
                <a:alpha val="22000"/>
              </a:srgbClr>
            </a:solidFill>
            <a:ln w="25400" cap="flat">
              <a:solidFill>
                <a:schemeClr val="accent1"/>
              </a:solidFill>
              <a:prstDash val="dash"/>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240" name="Ovaal 1"/>
            <p:cNvSpPr/>
            <p:nvPr/>
          </p:nvSpPr>
          <p:spPr>
            <a:xfrm>
              <a:off x="266700" y="266700"/>
              <a:ext cx="1828800" cy="1828800"/>
            </a:xfrm>
            <a:prstGeom prst="ellipse">
              <a:avLst/>
            </a:prstGeom>
            <a:solidFill>
              <a:srgbClr val="000000">
                <a:alpha val="64999"/>
              </a:srgbClr>
            </a:solidFill>
            <a:ln w="508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pic>
          <p:nvPicPr>
            <p:cNvPr id="3241" name="Graphic 5" descr="Graphic 5"/>
            <p:cNvPicPr>
              <a:picLocks noChangeAspect="1"/>
            </p:cNvPicPr>
            <p:nvPr/>
          </p:nvPicPr>
          <p:blipFill>
            <a:blip r:embed="rId6"/>
            <a:stretch>
              <a:fillRect/>
            </a:stretch>
          </p:blipFill>
          <p:spPr>
            <a:xfrm>
              <a:off x="934451" y="838200"/>
              <a:ext cx="685801" cy="685800"/>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 fill="hold"/>
                                        <p:tgtEl>
                                          <p:spTgt spid="323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34"/>
                </p:tgtEl>
              </p:cMediaNode>
            </p:video>
            <p:seq concurrent="1" prevAc="none" nextAc="seek">
              <p:cTn id="8" restart="whenNotActive" fill="hold" evtFilter="cancelBubble" nodeType="interactiveSeq">
                <p:stCondLst>
                  <p:cond evt="onClick" delay="0">
                    <p:tgtEl>
                      <p:spTgt spid="323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34"/>
                                        </p:tgtEl>
                                      </p:cBhvr>
                                    </p:cmd>
                                  </p:childTnLst>
                                </p:cTn>
                              </p:par>
                            </p:childTnLst>
                          </p:cTn>
                        </p:par>
                      </p:childTnLst>
                    </p:cTn>
                  </p:par>
                </p:childTnLst>
              </p:cTn>
              <p:nextCondLst>
                <p:cond evt="onClick" delay="0">
                  <p:tgtEl>
                    <p:spTgt spid="323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44" name="Tijdelijke aanduiding voor grafiek 11"/>
          <p:cNvGraphicFramePr/>
          <p:nvPr/>
        </p:nvGraphicFramePr>
        <p:xfrm>
          <a:off x="4781126" y="800454"/>
          <a:ext cx="6848899" cy="5057432"/>
        </p:xfrm>
        <a:graphic>
          <a:graphicData uri="http://schemas.openxmlformats.org/drawingml/2006/chart">
            <c:chart xmlns:c="http://schemas.openxmlformats.org/drawingml/2006/chart" xmlns:r="http://schemas.openxmlformats.org/officeDocument/2006/relationships" r:id="rId2"/>
          </a:graphicData>
        </a:graphic>
      </p:graphicFrame>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t> </a:t>
            </a:r>
          </a:p>
        </p:txBody>
      </p:sp>
      <p:sp>
        <p:nvSpPr>
          <p:cNvPr id="3246" name="Titel 25"/>
          <p:cNvSpPr txBox="1">
            <a:spLocks noGrp="1"/>
          </p:cNvSpPr>
          <p:nvPr>
            <p:ph type="title"/>
          </p:nvPr>
        </p:nvSpPr>
        <p:spPr>
          <a:xfrm>
            <a:off x="698500" y="741499"/>
            <a:ext cx="3147786" cy="490401"/>
          </a:xfrm>
          <a:prstGeom prst="rect">
            <a:avLst/>
          </a:prstGeom>
        </p:spPr>
        <p:txBody>
          <a:bodyPr/>
          <a:lstStyle>
            <a:lvl1pPr defTabSz="850391">
              <a:tabLst>
                <a:tab pos="1155700" algn="l"/>
              </a:tabLst>
              <a:defRPr sz="2976"/>
            </a:lvl1pPr>
          </a:lstStyle>
          <a:p>
            <a:r>
              <a:t>Korte titel</a:t>
            </a:r>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63525" indent="-263525" defTabSz="719137">
              <a:lnSpc>
                <a:spcPct val="90000"/>
              </a:lnSpc>
              <a:spcBef>
                <a:spcPts val="1200"/>
              </a:spcBef>
              <a:buClr>
                <a:srgbClr val="FFFFFF"/>
              </a:buClr>
              <a:buSzPct val="100000"/>
              <a:buChar char="▪"/>
              <a:defRPr sz="1600">
                <a:solidFill>
                  <a:srgbClr val="FFFFFF"/>
                </a:solidFill>
              </a:defRPr>
            </a:pPr>
            <a:r>
              <a:t>Lorem ipsum dolor sit amet, consectetur adipiscing elit</a:t>
            </a:r>
          </a:p>
          <a:p>
            <a:pPr marL="263525" indent="-263525" defTabSz="719137">
              <a:lnSpc>
                <a:spcPct val="90000"/>
              </a:lnSpc>
              <a:spcBef>
                <a:spcPts val="1200"/>
              </a:spcBef>
              <a:buClr>
                <a:srgbClr val="FFFFFF"/>
              </a:buClr>
              <a:buSzPct val="100000"/>
              <a:buChar char="▪"/>
              <a:defRPr sz="1600">
                <a:solidFill>
                  <a:srgbClr val="FFFFFF"/>
                </a:solidFill>
              </a:defRPr>
            </a:pPr>
            <a:r>
              <a:t>Sagittis eu volutpat odio </a:t>
            </a:r>
            <a:br/>
            <a:r>
              <a:t>facilisis mauris sit amet.</a:t>
            </a:r>
          </a:p>
          <a:p>
            <a:pPr marL="263525" indent="-263525" defTabSz="719137">
              <a:lnSpc>
                <a:spcPct val="90000"/>
              </a:lnSpc>
              <a:spcBef>
                <a:spcPts val="1200"/>
              </a:spcBef>
              <a:buClr>
                <a:srgbClr val="FFFFFF"/>
              </a:buClr>
              <a:buSzPct val="100000"/>
              <a:buChar char="▪"/>
              <a:defRPr sz="1600">
                <a:solidFill>
                  <a:srgbClr val="FFFFFF"/>
                </a:solidFill>
              </a:defRPr>
            </a:pPr>
            <a:r>
              <a:t>Massa placerat duis </a:t>
            </a:r>
            <a:br/>
            <a:r>
              <a:t>ultricies lacus.</a:t>
            </a:r>
          </a:p>
        </p:txBody>
      </p:sp>
      <p:sp>
        <p:nvSpPr>
          <p:cNvPr id="3248" name="Tijdelijke aanduiding voor datum 4"/>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childTnLst>
                                    <p:set>
                                      <p:cBhvr>
                                        <p:cTn id="6" fill="hold"/>
                                        <p:tgtEl>
                                          <p:spTgt spid="3244">
                                            <p:graphicEl>
                                              <a:chart seriesIdx="-3" categoryIdx="-3" bldStep="gridLegend"/>
                                            </p:graphicEl>
                                          </p:spTgt>
                                        </p:tgtEl>
                                        <p:attrNameLst>
                                          <p:attrName>style.visibility</p:attrName>
                                        </p:attrNameLst>
                                      </p:cBhvr>
                                      <p:to>
                                        <p:strVal val="visible"/>
                                      </p:to>
                                    </p:set>
                                    <p:animEffect transition="in" filter="fade">
                                      <p:cBhvr>
                                        <p:cTn id="7" dur="1000"/>
                                        <p:tgtEl>
                                          <p:spTgt spid="3244">
                                            <p:graphicEl>
                                              <a:chart seriesIdx="-3" categoryIdx="-3" bldStep="gridLegend"/>
                                            </p:graphicEl>
                                          </p:spTgt>
                                        </p:tgtEl>
                                      </p:cBhvr>
                                    </p:animEffect>
                                  </p:childTnLst>
                                </p:cTn>
                              </p:par>
                            </p:childTnLst>
                          </p:cTn>
                        </p:par>
                        <p:par>
                          <p:cTn id="8" fill="hold">
                            <p:stCondLst>
                              <p:cond delay="1000"/>
                            </p:stCondLst>
                            <p:childTnLst>
                              <p:par>
                                <p:cTn id="9" presetID="10" presetClass="entr" fill="hold" grpId="0" nodeType="afterEffect">
                                  <p:stCondLst>
                                    <p:cond delay="0"/>
                                  </p:stCondLst>
                                  <p:childTnLst>
                                    <p:set>
                                      <p:cBhvr>
                                        <p:cTn id="10" fill="hold"/>
                                        <p:tgtEl>
                                          <p:spTgt spid="3244">
                                            <p:graphicEl>
                                              <a:chart seriesIdx="-4" categoryIdx="0" bldStep="category"/>
                                            </p:graphicEl>
                                          </p:spTgt>
                                        </p:tgtEl>
                                        <p:attrNameLst>
                                          <p:attrName>style.visibility</p:attrName>
                                        </p:attrNameLst>
                                      </p:cBhvr>
                                      <p:to>
                                        <p:strVal val="visible"/>
                                      </p:to>
                                    </p:set>
                                    <p:animEffect transition="in" filter="fade">
                                      <p:cBhvr>
                                        <p:cTn id="11" dur="1000"/>
                                        <p:tgtEl>
                                          <p:spTgt spid="3244">
                                            <p:graphicEl>
                                              <a:chart seriesIdx="-4" categoryIdx="0" bldStep="category"/>
                                            </p:graphicEl>
                                          </p:spTgt>
                                        </p:tgtEl>
                                      </p:cBhvr>
                                    </p:animEffect>
                                  </p:childTnLst>
                                </p:cTn>
                              </p:par>
                            </p:childTnLst>
                          </p:cTn>
                        </p:par>
                        <p:par>
                          <p:cTn id="12" fill="hold">
                            <p:stCondLst>
                              <p:cond delay="2000"/>
                            </p:stCondLst>
                            <p:childTnLst>
                              <p:par>
                                <p:cTn id="13" presetID="10" presetClass="entr" fill="hold" grpId="0" nodeType="afterEffect">
                                  <p:stCondLst>
                                    <p:cond delay="0"/>
                                  </p:stCondLst>
                                  <p:childTnLst>
                                    <p:set>
                                      <p:cBhvr>
                                        <p:cTn id="14" fill="hold"/>
                                        <p:tgtEl>
                                          <p:spTgt spid="3244">
                                            <p:graphicEl>
                                              <a:chart seriesIdx="-4" categoryIdx="1" bldStep="category"/>
                                            </p:graphicEl>
                                          </p:spTgt>
                                        </p:tgtEl>
                                        <p:attrNameLst>
                                          <p:attrName>style.visibility</p:attrName>
                                        </p:attrNameLst>
                                      </p:cBhvr>
                                      <p:to>
                                        <p:strVal val="visible"/>
                                      </p:to>
                                    </p:set>
                                    <p:animEffect transition="in" filter="fade">
                                      <p:cBhvr>
                                        <p:cTn id="15" dur="1000"/>
                                        <p:tgtEl>
                                          <p:spTgt spid="3244">
                                            <p:graphicEl>
                                              <a:chart seriesIdx="-4" categoryIdx="1" bldStep="category"/>
                                            </p:graphicEl>
                                          </p:spTgt>
                                        </p:tgtEl>
                                      </p:cBhvr>
                                    </p:animEffect>
                                  </p:childTnLst>
                                </p:cTn>
                              </p:par>
                            </p:childTnLst>
                          </p:cTn>
                        </p:par>
                        <p:par>
                          <p:cTn id="16" fill="hold">
                            <p:stCondLst>
                              <p:cond delay="3000"/>
                            </p:stCondLst>
                            <p:childTnLst>
                              <p:par>
                                <p:cTn id="17" presetID="10" presetClass="entr" fill="hold" grpId="0" nodeType="afterEffect">
                                  <p:stCondLst>
                                    <p:cond delay="0"/>
                                  </p:stCondLst>
                                  <p:childTnLst>
                                    <p:set>
                                      <p:cBhvr>
                                        <p:cTn id="18" fill="hold"/>
                                        <p:tgtEl>
                                          <p:spTgt spid="3244">
                                            <p:graphicEl>
                                              <a:chart seriesIdx="-4" categoryIdx="2" bldStep="category"/>
                                            </p:graphicEl>
                                          </p:spTgt>
                                        </p:tgtEl>
                                        <p:attrNameLst>
                                          <p:attrName>style.visibility</p:attrName>
                                        </p:attrNameLst>
                                      </p:cBhvr>
                                      <p:to>
                                        <p:strVal val="visible"/>
                                      </p:to>
                                    </p:set>
                                    <p:animEffect transition="in" filter="fade">
                                      <p:cBhvr>
                                        <p:cTn id="19" dur="1000"/>
                                        <p:tgtEl>
                                          <p:spTgt spid="3244">
                                            <p:graphicEl>
                                              <a:chart seriesIdx="-4" categoryIdx="2" bldStep="category"/>
                                            </p:graphicEl>
                                          </p:spTgt>
                                        </p:tgtEl>
                                      </p:cBhvr>
                                    </p:animEffect>
                                  </p:childTnLst>
                                </p:cTn>
                              </p:par>
                            </p:childTnLst>
                          </p:cTn>
                        </p:par>
                        <p:par>
                          <p:cTn id="20" fill="hold">
                            <p:stCondLst>
                              <p:cond delay="4000"/>
                            </p:stCondLst>
                            <p:childTnLst>
                              <p:par>
                                <p:cTn id="21" presetID="10" presetClass="entr" fill="hold" grpId="0" nodeType="afterEffect">
                                  <p:stCondLst>
                                    <p:cond delay="0"/>
                                  </p:stCondLst>
                                  <p:childTnLst>
                                    <p:set>
                                      <p:cBhvr>
                                        <p:cTn id="22" fill="hold"/>
                                        <p:tgtEl>
                                          <p:spTgt spid="3244">
                                            <p:graphicEl>
                                              <a:chart seriesIdx="-4" categoryIdx="3" bldStep="category"/>
                                            </p:graphicEl>
                                          </p:spTgt>
                                        </p:tgtEl>
                                        <p:attrNameLst>
                                          <p:attrName>style.visibility</p:attrName>
                                        </p:attrNameLst>
                                      </p:cBhvr>
                                      <p:to>
                                        <p:strVal val="visible"/>
                                      </p:to>
                                    </p:set>
                                    <p:animEffect transition="in" filter="fade">
                                      <p:cBhvr>
                                        <p:cTn id="23" dur="1000"/>
                                        <p:tgtEl>
                                          <p:spTgt spid="3244">
                                            <p:graphicEl>
                                              <a:chart seriesIdx="-4" categoryIdx="3" bldStep="category"/>
                                            </p:graphicEl>
                                          </p:spTgt>
                                        </p:tgtEl>
                                      </p:cBhvr>
                                    </p:animEffect>
                                  </p:childTnLst>
                                </p:cTn>
                              </p:par>
                            </p:childTnLst>
                          </p:cTn>
                        </p:par>
                        <p:par>
                          <p:cTn id="24" fill="hold">
                            <p:stCondLst>
                              <p:cond delay="5000"/>
                            </p:stCondLst>
                            <p:childTnLst>
                              <p:par>
                                <p:cTn id="25" presetID="10" presetClass="entr" fill="hold" grpId="0" nodeType="afterEffect">
                                  <p:stCondLst>
                                    <p:cond delay="0"/>
                                  </p:stCondLst>
                                  <p:childTnLst>
                                    <p:set>
                                      <p:cBhvr>
                                        <p:cTn id="26" fill="hold"/>
                                        <p:tgtEl>
                                          <p:spTgt spid="3244">
                                            <p:graphicEl>
                                              <a:chart seriesIdx="-4" categoryIdx="4" bldStep="category"/>
                                            </p:graphicEl>
                                          </p:spTgt>
                                        </p:tgtEl>
                                        <p:attrNameLst>
                                          <p:attrName>style.visibility</p:attrName>
                                        </p:attrNameLst>
                                      </p:cBhvr>
                                      <p:to>
                                        <p:strVal val="visible"/>
                                      </p:to>
                                    </p:set>
                                    <p:animEffect transition="in" filter="fade">
                                      <p:cBhvr>
                                        <p:cTn id="27" dur="1000"/>
                                        <p:tgtEl>
                                          <p:spTgt spid="3244">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44" grpId="0">
        <p:bldSub>
          <a:bldChart bld="category"/>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2" name="Titel 9"/>
          <p:cNvSpPr txBox="1">
            <a:spLocks noGrp="1"/>
          </p:cNvSpPr>
          <p:nvPr>
            <p:ph type="title"/>
          </p:nvPr>
        </p:nvSpPr>
        <p:spPr>
          <a:xfrm>
            <a:off x="698500" y="741499"/>
            <a:ext cx="10795000" cy="490401"/>
          </a:xfrm>
          <a:prstGeom prst="rect">
            <a:avLst/>
          </a:prstGeom>
        </p:spPr>
        <p:txBody>
          <a:bodyPr/>
          <a:lstStyle>
            <a:lvl1pPr defTabSz="850391">
              <a:tabLst>
                <a:tab pos="1155700" algn="l"/>
              </a:tabLst>
              <a:defRPr sz="2976"/>
            </a:lvl1pPr>
          </a:lstStyle>
          <a:p>
            <a:r>
              <a:t>Plaats hier een titel</a:t>
            </a:r>
          </a:p>
        </p:txBody>
      </p:sp>
      <p:sp>
        <p:nvSpPr>
          <p:cNvPr id="3253" name="Tijdelijke aanduiding voor datum 2"/>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254" name="Tijdelijke aanduiding voor dianummer 4"/>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graphicFrame>
        <p:nvGraphicFramePr>
          <p:cNvPr id="3255" name="Tijdelijke aanduiding voor grafiek 11"/>
          <p:cNvGraphicFramePr/>
          <p:nvPr/>
        </p:nvGraphicFramePr>
        <p:xfrm>
          <a:off x="654723" y="1629686"/>
          <a:ext cx="10676853" cy="406038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childTnLst>
                                    <p:set>
                                      <p:cBhvr>
                                        <p:cTn id="6" fill="hold"/>
                                        <p:tgtEl>
                                          <p:spTgt spid="3255">
                                            <p:graphicEl>
                                              <a:chart seriesIdx="-3" categoryIdx="-3" bldStep="gridLegend"/>
                                            </p:graphicEl>
                                          </p:spTgt>
                                        </p:tgtEl>
                                        <p:attrNameLst>
                                          <p:attrName>style.visibility</p:attrName>
                                        </p:attrNameLst>
                                      </p:cBhvr>
                                      <p:to>
                                        <p:strVal val="visible"/>
                                      </p:to>
                                    </p:set>
                                    <p:animEffect transition="in" filter="fade">
                                      <p:cBhvr>
                                        <p:cTn id="7" dur="500"/>
                                        <p:tgtEl>
                                          <p:spTgt spid="3255">
                                            <p:graphicEl>
                                              <a:chart seriesIdx="-3" categoryIdx="-3" bldStep="gridLegend"/>
                                            </p:graphicEl>
                                          </p:spTgt>
                                        </p:tgtEl>
                                      </p:cBhvr>
                                    </p:animEffect>
                                  </p:childTnLst>
                                </p:cTn>
                              </p:par>
                            </p:childTnLst>
                          </p:cTn>
                        </p:par>
                        <p:par>
                          <p:cTn id="8" fill="hold">
                            <p:stCondLst>
                              <p:cond delay="500"/>
                            </p:stCondLst>
                            <p:childTnLst>
                              <p:par>
                                <p:cTn id="9" presetID="10" presetClass="entr" fill="hold" grpId="0" nodeType="afterEffect">
                                  <p:stCondLst>
                                    <p:cond delay="0"/>
                                  </p:stCondLst>
                                  <p:childTnLst>
                                    <p:set>
                                      <p:cBhvr>
                                        <p:cTn id="10" fill="hold"/>
                                        <p:tgtEl>
                                          <p:spTgt spid="3255">
                                            <p:graphicEl>
                                              <a:chart seriesIdx="0" categoryIdx="-4" bldStep="series"/>
                                            </p:graphicEl>
                                          </p:spTgt>
                                        </p:tgtEl>
                                        <p:attrNameLst>
                                          <p:attrName>style.visibility</p:attrName>
                                        </p:attrNameLst>
                                      </p:cBhvr>
                                      <p:to>
                                        <p:strVal val="visible"/>
                                      </p:to>
                                    </p:set>
                                    <p:animEffect transition="in" filter="fade">
                                      <p:cBhvr>
                                        <p:cTn id="11" dur="500"/>
                                        <p:tgtEl>
                                          <p:spTgt spid="3255">
                                            <p:graphicEl>
                                              <a:chart seriesIdx="0" categoryIdx="-4" bldStep="series"/>
                                            </p:graphicEl>
                                          </p:spTgt>
                                        </p:tgtEl>
                                      </p:cBhvr>
                                    </p:animEffect>
                                  </p:childTnLst>
                                </p:cTn>
                              </p:par>
                            </p:childTnLst>
                          </p:cTn>
                        </p:par>
                        <p:par>
                          <p:cTn id="12" fill="hold">
                            <p:stCondLst>
                              <p:cond delay="1000"/>
                            </p:stCondLst>
                            <p:childTnLst>
                              <p:par>
                                <p:cTn id="13" presetID="10" presetClass="entr" fill="hold" grpId="0" nodeType="afterEffect">
                                  <p:stCondLst>
                                    <p:cond delay="0"/>
                                  </p:stCondLst>
                                  <p:childTnLst>
                                    <p:set>
                                      <p:cBhvr>
                                        <p:cTn id="14" fill="hold"/>
                                        <p:tgtEl>
                                          <p:spTgt spid="3255">
                                            <p:graphicEl>
                                              <a:chart seriesIdx="1" categoryIdx="-4" bldStep="series"/>
                                            </p:graphicEl>
                                          </p:spTgt>
                                        </p:tgtEl>
                                        <p:attrNameLst>
                                          <p:attrName>style.visibility</p:attrName>
                                        </p:attrNameLst>
                                      </p:cBhvr>
                                      <p:to>
                                        <p:strVal val="visible"/>
                                      </p:to>
                                    </p:set>
                                    <p:animEffect transition="in" filter="fade">
                                      <p:cBhvr>
                                        <p:cTn id="15" dur="500"/>
                                        <p:tgtEl>
                                          <p:spTgt spid="3255">
                                            <p:graphicEl>
                                              <a:chart seriesIdx="1" categoryIdx="-4" bldStep="series"/>
                                            </p:graphicEl>
                                          </p:spTgt>
                                        </p:tgtEl>
                                      </p:cBhvr>
                                    </p:animEffect>
                                  </p:childTnLst>
                                </p:cTn>
                              </p:par>
                            </p:childTnLst>
                          </p:cTn>
                        </p:par>
                        <p:par>
                          <p:cTn id="16" fill="hold">
                            <p:stCondLst>
                              <p:cond delay="1500"/>
                            </p:stCondLst>
                            <p:childTnLst>
                              <p:par>
                                <p:cTn id="17" presetID="10" presetClass="entr" fill="hold" grpId="0" nodeType="afterEffect">
                                  <p:stCondLst>
                                    <p:cond delay="0"/>
                                  </p:stCondLst>
                                  <p:childTnLst>
                                    <p:set>
                                      <p:cBhvr>
                                        <p:cTn id="18" fill="hold"/>
                                        <p:tgtEl>
                                          <p:spTgt spid="3255">
                                            <p:graphicEl>
                                              <a:chart seriesIdx="2" categoryIdx="-4" bldStep="series"/>
                                            </p:graphicEl>
                                          </p:spTgt>
                                        </p:tgtEl>
                                        <p:attrNameLst>
                                          <p:attrName>style.visibility</p:attrName>
                                        </p:attrNameLst>
                                      </p:cBhvr>
                                      <p:to>
                                        <p:strVal val="visible"/>
                                      </p:to>
                                    </p:set>
                                    <p:animEffect transition="in" filter="fade">
                                      <p:cBhvr>
                                        <p:cTn id="19" dur="500"/>
                                        <p:tgtEl>
                                          <p:spTgt spid="3255">
                                            <p:graphicEl>
                                              <a:chart seriesIdx="2" categoryIdx="-4" bldStep="series"/>
                                            </p:graphicEl>
                                          </p:spTgt>
                                        </p:tgtEl>
                                      </p:cBhvr>
                                    </p:animEffect>
                                  </p:childTnLst>
                                </p:cTn>
                              </p:par>
                            </p:childTnLst>
                          </p:cTn>
                        </p:par>
                        <p:par>
                          <p:cTn id="20" fill="hold">
                            <p:stCondLst>
                              <p:cond delay="2000"/>
                            </p:stCondLst>
                            <p:childTnLst>
                              <p:par>
                                <p:cTn id="21" presetID="10" presetClass="entr" fill="hold" grpId="0" nodeType="afterEffect">
                                  <p:stCondLst>
                                    <p:cond delay="0"/>
                                  </p:stCondLst>
                                  <p:childTnLst>
                                    <p:set>
                                      <p:cBhvr>
                                        <p:cTn id="22" fill="hold"/>
                                        <p:tgtEl>
                                          <p:spTgt spid="3255">
                                            <p:graphicEl>
                                              <a:chart seriesIdx="3" categoryIdx="-4" bldStep="series"/>
                                            </p:graphicEl>
                                          </p:spTgt>
                                        </p:tgtEl>
                                        <p:attrNameLst>
                                          <p:attrName>style.visibility</p:attrName>
                                        </p:attrNameLst>
                                      </p:cBhvr>
                                      <p:to>
                                        <p:strVal val="visible"/>
                                      </p:to>
                                    </p:set>
                                    <p:animEffect transition="in" filter="fade">
                                      <p:cBhvr>
                                        <p:cTn id="23" dur="500"/>
                                        <p:tgtEl>
                                          <p:spTgt spid="3255">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55" grpId="0">
        <p:bldSub>
          <a:bldChart bld="series"/>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7"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258" name="Tijdelijke aanduiding voor dianummer 5"/>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graphicFrame>
        <p:nvGraphicFramePr>
          <p:cNvPr id="3259" name="Tijdelijke aanduiding voor tabel 8"/>
          <p:cNvGraphicFramePr/>
          <p:nvPr/>
        </p:nvGraphicFramePr>
        <p:xfrm>
          <a:off x="5165723" y="752473"/>
          <a:ext cx="6306275" cy="5197472"/>
        </p:xfrm>
        <a:graphic>
          <a:graphicData uri="http://schemas.openxmlformats.org/drawingml/2006/table">
            <a:tbl>
              <a:tblPr firstRow="1" bandRow="1">
                <a:tableStyleId>{4C3C2611-4C71-4FC5-86AE-919BDF0F9419}</a:tableStyleId>
              </a:tblPr>
              <a:tblGrid>
                <a:gridCol w="911311">
                  <a:extLst>
                    <a:ext uri="{9D8B030D-6E8A-4147-A177-3AD203B41FA5}">
                      <a16:colId xmlns:a16="http://schemas.microsoft.com/office/drawing/2014/main" val="20000"/>
                    </a:ext>
                  </a:extLst>
                </a:gridCol>
                <a:gridCol w="1818786">
                  <a:extLst>
                    <a:ext uri="{9D8B030D-6E8A-4147-A177-3AD203B41FA5}">
                      <a16:colId xmlns:a16="http://schemas.microsoft.com/office/drawing/2014/main" val="20001"/>
                    </a:ext>
                  </a:extLst>
                </a:gridCol>
                <a:gridCol w="1801418">
                  <a:extLst>
                    <a:ext uri="{9D8B030D-6E8A-4147-A177-3AD203B41FA5}">
                      <a16:colId xmlns:a16="http://schemas.microsoft.com/office/drawing/2014/main" val="20002"/>
                    </a:ext>
                  </a:extLst>
                </a:gridCol>
                <a:gridCol w="1774760">
                  <a:extLst>
                    <a:ext uri="{9D8B030D-6E8A-4147-A177-3AD203B41FA5}">
                      <a16:colId xmlns:a16="http://schemas.microsoft.com/office/drawing/2014/main" val="20003"/>
                    </a:ext>
                  </a:extLst>
                </a:gridCol>
              </a:tblGrid>
              <a:tr h="742496">
                <a:tc>
                  <a:txBody>
                    <a:bodyPr/>
                    <a:lstStyle/>
                    <a:p>
                      <a:pPr algn="l">
                        <a:defRPr sz="1800" b="0">
                          <a:solidFill>
                            <a:srgbClr val="000000"/>
                          </a:solidFill>
                        </a:defRPr>
                      </a:pPr>
                      <a:r>
                        <a:rPr sz="1400" b="1">
                          <a:solidFill>
                            <a:srgbClr val="FFFFFF"/>
                          </a:solidFill>
                        </a:rPr>
                        <a:t>Jaar</a:t>
                      </a:r>
                    </a:p>
                  </a:txBody>
                  <a:tcPr marL="108000" marR="108000" marT="108000" marB="108000" anchor="ctr" horzOverflow="overflow">
                    <a:lnL w="12700">
                      <a:miter lim="400000"/>
                    </a:lnL>
                    <a:lnR w="12700">
                      <a:solidFill>
                        <a:schemeClr val="accent2"/>
                      </a:solidFill>
                    </a:lnR>
                    <a:lnT w="12700">
                      <a:miter lim="400000"/>
                    </a:lnT>
                    <a:lnB w="12700">
                      <a:miter lim="400000"/>
                    </a:lnB>
                  </a:tcPr>
                </a:tc>
                <a:tc>
                  <a:txBody>
                    <a:bodyPr/>
                    <a:lstStyle/>
                    <a:p>
                      <a:pPr>
                        <a:defRPr sz="1800" b="0">
                          <a:solidFill>
                            <a:srgbClr val="000000"/>
                          </a:solidFill>
                        </a:defRPr>
                      </a:pPr>
                      <a:r>
                        <a:rPr sz="1400" b="1">
                          <a:solidFill>
                            <a:srgbClr val="FFFFFF"/>
                          </a:solidFill>
                        </a:rPr>
                        <a:t>Onderwerp 1</a:t>
                      </a:r>
                    </a:p>
                  </a:txBody>
                  <a:tcPr marL="108000" marR="108000" marT="108000" marB="108000" anchor="ctr" horzOverflow="overflow">
                    <a:lnL w="12700">
                      <a:solidFill>
                        <a:schemeClr val="accent2"/>
                      </a:solidFill>
                    </a:lnL>
                    <a:lnR w="12700">
                      <a:miter lim="400000"/>
                    </a:lnR>
                    <a:lnT w="12700">
                      <a:miter lim="400000"/>
                    </a:lnT>
                    <a:lnB w="12700">
                      <a:miter lim="400000"/>
                    </a:lnB>
                  </a:tcPr>
                </a:tc>
                <a:tc>
                  <a:txBody>
                    <a:bodyPr/>
                    <a:lstStyle/>
                    <a:p>
                      <a:pPr>
                        <a:defRPr sz="1800" b="0">
                          <a:solidFill>
                            <a:srgbClr val="000000"/>
                          </a:solidFill>
                        </a:defRPr>
                      </a:pPr>
                      <a:r>
                        <a:rPr sz="1400" b="1">
                          <a:solidFill>
                            <a:srgbClr val="FFFFFF"/>
                          </a:solidFill>
                        </a:rPr>
                        <a:t>Onderwerp 2</a:t>
                      </a:r>
                    </a:p>
                  </a:txBody>
                  <a:tcPr marL="108000" marR="108000" marT="108000" marB="108000" anchor="ctr" horzOverflow="overflow">
                    <a:lnL w="12700">
                      <a:miter lim="400000"/>
                    </a:lnL>
                    <a:lnR w="12700">
                      <a:miter lim="400000"/>
                    </a:lnR>
                    <a:lnT w="12700">
                      <a:miter lim="400000"/>
                    </a:lnT>
                    <a:lnB w="12700">
                      <a:miter lim="400000"/>
                    </a:lnB>
                  </a:tcPr>
                </a:tc>
                <a:tc>
                  <a:txBody>
                    <a:bodyPr/>
                    <a:lstStyle/>
                    <a:p>
                      <a:pPr>
                        <a:defRPr sz="1800" b="0">
                          <a:solidFill>
                            <a:srgbClr val="000000"/>
                          </a:solidFill>
                        </a:defRPr>
                      </a:pPr>
                      <a:r>
                        <a:rPr sz="1400" b="1">
                          <a:solidFill>
                            <a:srgbClr val="FFFFFF"/>
                          </a:solidFill>
                        </a:rPr>
                        <a:t>Onderwerp 3</a:t>
                      </a:r>
                    </a:p>
                  </a:txBody>
                  <a:tcPr marL="108000" marR="108000" marT="108000" marB="1080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r h="742496">
                <a:tc>
                  <a:txBody>
                    <a:bodyPr/>
                    <a:lstStyle/>
                    <a:p>
                      <a:pPr algn="l">
                        <a:defRPr sz="1800"/>
                      </a:pPr>
                      <a:r>
                        <a:rPr sz="1400" b="1">
                          <a:solidFill>
                            <a:schemeClr val="accent1"/>
                          </a:solidFill>
                        </a:rPr>
                        <a:t>2014</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2F2F2"/>
                    </a:solidFill>
                  </a:tcPr>
                </a:tc>
                <a:tc>
                  <a:txBody>
                    <a:bodyPr/>
                    <a:lstStyle/>
                    <a:p>
                      <a:pPr>
                        <a:defRPr sz="1800"/>
                      </a:pPr>
                      <a:r>
                        <a:rPr sz="1400"/>
                        <a:t>40%</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2F2F2"/>
                    </a:solidFill>
                  </a:tcPr>
                </a:tc>
                <a:tc>
                  <a:txBody>
                    <a:bodyPr/>
                    <a:lstStyle/>
                    <a:p>
                      <a:pPr>
                        <a:defRPr sz="1800"/>
                      </a:pPr>
                      <a:r>
                        <a:rPr sz="1400"/>
                        <a:t>55%</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tc>
                  <a:txBody>
                    <a:bodyPr/>
                    <a:lstStyle/>
                    <a:p>
                      <a:pPr>
                        <a:defRPr sz="1800"/>
                      </a:pPr>
                      <a:r>
                        <a:rPr sz="1400"/>
                        <a:t>40%</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extLst>
                  <a:ext uri="{0D108BD9-81ED-4DB2-BD59-A6C34878D82A}">
                    <a16:rowId xmlns:a16="http://schemas.microsoft.com/office/drawing/2014/main" val="10001"/>
                  </a:ext>
                </a:extLst>
              </a:tr>
              <a:tr h="742496">
                <a:tc>
                  <a:txBody>
                    <a:bodyPr/>
                    <a:lstStyle/>
                    <a:p>
                      <a:pPr algn="l">
                        <a:defRPr sz="1800"/>
                      </a:pPr>
                      <a:r>
                        <a:rPr sz="1400" b="1">
                          <a:solidFill>
                            <a:schemeClr val="accent1"/>
                          </a:solidFill>
                        </a:rPr>
                        <a:t>2015</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FFFFF"/>
                    </a:solidFill>
                  </a:tcPr>
                </a:tc>
                <a:tc>
                  <a:txBody>
                    <a:bodyPr/>
                    <a:lstStyle/>
                    <a:p>
                      <a:pPr>
                        <a:defRPr sz="1800"/>
                      </a:pPr>
                      <a:r>
                        <a:rPr sz="1400"/>
                        <a:t>7%</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FFFFF"/>
                    </a:solidFill>
                  </a:tcPr>
                </a:tc>
                <a:tc>
                  <a:txBody>
                    <a:bodyPr/>
                    <a:lstStyle/>
                    <a:p>
                      <a:pPr>
                        <a:defRPr sz="1800"/>
                      </a:pPr>
                      <a:r>
                        <a:rPr sz="1400"/>
                        <a:t>80%</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tc>
                  <a:txBody>
                    <a:bodyPr/>
                    <a:lstStyle/>
                    <a:p>
                      <a:pPr>
                        <a:defRPr sz="1800"/>
                      </a:pPr>
                      <a:r>
                        <a:rPr sz="1400"/>
                        <a:t>7%</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2"/>
                  </a:ext>
                </a:extLst>
              </a:tr>
              <a:tr h="742496">
                <a:tc>
                  <a:txBody>
                    <a:bodyPr/>
                    <a:lstStyle/>
                    <a:p>
                      <a:pPr algn="l">
                        <a:defRPr sz="1800"/>
                      </a:pPr>
                      <a:r>
                        <a:rPr sz="1400" b="1">
                          <a:solidFill>
                            <a:schemeClr val="accent1"/>
                          </a:solidFill>
                        </a:rPr>
                        <a:t>2016</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2F2F2"/>
                    </a:solidFill>
                  </a:tcPr>
                </a:tc>
                <a:tc>
                  <a:txBody>
                    <a:bodyPr/>
                    <a:lstStyle/>
                    <a:p>
                      <a:pPr>
                        <a:defRPr sz="1800"/>
                      </a:pPr>
                      <a:r>
                        <a:rPr sz="1400"/>
                        <a:t>20%</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2F2F2"/>
                    </a:solidFill>
                  </a:tcPr>
                </a:tc>
                <a:tc>
                  <a:txBody>
                    <a:bodyPr/>
                    <a:lstStyle/>
                    <a:p>
                      <a:pPr>
                        <a:defRPr sz="1800"/>
                      </a:pPr>
                      <a:r>
                        <a:rPr sz="1400"/>
                        <a:t>26%</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tc>
                  <a:txBody>
                    <a:bodyPr/>
                    <a:lstStyle/>
                    <a:p>
                      <a:pPr>
                        <a:defRPr sz="1800"/>
                      </a:pPr>
                      <a:r>
                        <a:rPr sz="1400"/>
                        <a:t>20%</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extLst>
                  <a:ext uri="{0D108BD9-81ED-4DB2-BD59-A6C34878D82A}">
                    <a16:rowId xmlns:a16="http://schemas.microsoft.com/office/drawing/2014/main" val="10003"/>
                  </a:ext>
                </a:extLst>
              </a:tr>
              <a:tr h="742496">
                <a:tc>
                  <a:txBody>
                    <a:bodyPr/>
                    <a:lstStyle/>
                    <a:p>
                      <a:pPr algn="l">
                        <a:defRPr sz="1800"/>
                      </a:pPr>
                      <a:r>
                        <a:rPr sz="1400" b="1">
                          <a:solidFill>
                            <a:schemeClr val="accent1"/>
                          </a:solidFill>
                        </a:rPr>
                        <a:t>2017</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FFFFF"/>
                    </a:solidFill>
                  </a:tcPr>
                </a:tc>
                <a:tc>
                  <a:txBody>
                    <a:bodyPr/>
                    <a:lstStyle/>
                    <a:p>
                      <a:pPr>
                        <a:defRPr sz="1800"/>
                      </a:pPr>
                      <a:r>
                        <a:rPr sz="1400"/>
                        <a:t>69%</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FFFFF"/>
                    </a:solidFill>
                  </a:tcPr>
                </a:tc>
                <a:tc>
                  <a:txBody>
                    <a:bodyPr/>
                    <a:lstStyle/>
                    <a:p>
                      <a:pPr>
                        <a:defRPr sz="1800"/>
                      </a:pPr>
                      <a:r>
                        <a:rPr sz="1400"/>
                        <a:t>31%</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tc>
                  <a:txBody>
                    <a:bodyPr/>
                    <a:lstStyle/>
                    <a:p>
                      <a:pPr>
                        <a:defRPr sz="1800"/>
                      </a:pPr>
                      <a:r>
                        <a:rPr sz="1400"/>
                        <a:t>69%</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4"/>
                  </a:ext>
                </a:extLst>
              </a:tr>
              <a:tr h="742496">
                <a:tc>
                  <a:txBody>
                    <a:bodyPr/>
                    <a:lstStyle/>
                    <a:p>
                      <a:pPr algn="l">
                        <a:defRPr sz="1800"/>
                      </a:pPr>
                      <a:r>
                        <a:rPr sz="1400" b="1">
                          <a:solidFill>
                            <a:schemeClr val="accent1"/>
                          </a:solidFill>
                        </a:rPr>
                        <a:t>2018</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2F2F2"/>
                    </a:solidFill>
                  </a:tcPr>
                </a:tc>
                <a:tc>
                  <a:txBody>
                    <a:bodyPr/>
                    <a:lstStyle/>
                    <a:p>
                      <a:pPr>
                        <a:defRPr sz="1800"/>
                      </a:pPr>
                      <a:r>
                        <a:rPr sz="1400"/>
                        <a:t>82%</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2F2F2"/>
                    </a:solidFill>
                  </a:tcPr>
                </a:tc>
                <a:tc>
                  <a:txBody>
                    <a:bodyPr/>
                    <a:lstStyle/>
                    <a:p>
                      <a:pPr>
                        <a:defRPr sz="1800"/>
                      </a:pPr>
                      <a:r>
                        <a:rPr sz="1400"/>
                        <a:t>85%</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tc>
                  <a:txBody>
                    <a:bodyPr/>
                    <a:lstStyle/>
                    <a:p>
                      <a:pPr>
                        <a:defRPr sz="1800"/>
                      </a:pPr>
                      <a:r>
                        <a:rPr sz="1400"/>
                        <a:t>82%</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extLst>
                  <a:ext uri="{0D108BD9-81ED-4DB2-BD59-A6C34878D82A}">
                    <a16:rowId xmlns:a16="http://schemas.microsoft.com/office/drawing/2014/main" val="10005"/>
                  </a:ext>
                </a:extLst>
              </a:tr>
              <a:tr h="742496">
                <a:tc>
                  <a:txBody>
                    <a:bodyPr/>
                    <a:lstStyle/>
                    <a:p>
                      <a:pPr algn="l">
                        <a:defRPr sz="1800"/>
                      </a:pPr>
                      <a:r>
                        <a:rPr sz="1400" b="1">
                          <a:solidFill>
                            <a:schemeClr val="accent1"/>
                          </a:solidFill>
                        </a:rPr>
                        <a:t>2019</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FFFFF"/>
                    </a:solidFill>
                  </a:tcPr>
                </a:tc>
                <a:tc>
                  <a:txBody>
                    <a:bodyPr/>
                    <a:lstStyle/>
                    <a:p>
                      <a:pPr>
                        <a:defRPr sz="1800"/>
                      </a:pPr>
                      <a:r>
                        <a:rPr sz="1400"/>
                        <a:t>89%</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FFFFF"/>
                    </a:solidFill>
                  </a:tcPr>
                </a:tc>
                <a:tc>
                  <a:txBody>
                    <a:bodyPr/>
                    <a:lstStyle/>
                    <a:p>
                      <a:pPr>
                        <a:defRPr sz="1800"/>
                      </a:pPr>
                      <a:r>
                        <a:rPr sz="1400"/>
                        <a:t>92%</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tc>
                  <a:txBody>
                    <a:bodyPr/>
                    <a:lstStyle/>
                    <a:p>
                      <a:pPr>
                        <a:defRPr sz="1800"/>
                      </a:pPr>
                      <a:r>
                        <a:rPr sz="1400"/>
                        <a:t>89%</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6"/>
                  </a:ext>
                </a:extLst>
              </a:tr>
            </a:tbl>
          </a:graphicData>
        </a:graphic>
      </p:graphicFrame>
      <p:sp>
        <p:nvSpPr>
          <p:cNvPr id="3260" name="Titel 17"/>
          <p:cNvSpPr txBox="1">
            <a:spLocks noGrp="1"/>
          </p:cNvSpPr>
          <p:nvPr>
            <p:ph type="title"/>
          </p:nvPr>
        </p:nvSpPr>
        <p:spPr>
          <a:xfrm>
            <a:off x="698500" y="741499"/>
            <a:ext cx="3147786" cy="490401"/>
          </a:xfrm>
          <a:prstGeom prst="rect">
            <a:avLst/>
          </a:prstGeom>
        </p:spPr>
        <p:txBody>
          <a:bodyPr/>
          <a:lstStyle>
            <a:lvl1pPr defTabSz="850391">
              <a:tabLst>
                <a:tab pos="1155700" algn="l"/>
              </a:tabLst>
              <a:defRPr sz="2976"/>
            </a:lvl1pPr>
          </a:lstStyle>
          <a:p>
            <a:r>
              <a:rPr dirty="0"/>
              <a:t>Korte </a:t>
            </a:r>
            <a:r>
              <a:rPr dirty="0" err="1"/>
              <a:t>titel</a:t>
            </a:r>
            <a:endParaRPr dirty="0"/>
          </a:p>
        </p:txBody>
      </p:sp>
      <p:sp>
        <p:nvSpPr>
          <p:cNvPr id="3261" name="Tijdelijke aanduiding voor verticale tekst 18"/>
          <p:cNvSpPr txBox="1">
            <a:spLocks noGrp="1"/>
          </p:cNvSpPr>
          <p:nvPr>
            <p:ph type="body" sz="quarter" idx="1"/>
          </p:nvPr>
        </p:nvSpPr>
        <p:spPr>
          <a:xfrm>
            <a:off x="698500" y="1591899"/>
            <a:ext cx="3147786" cy="4356465"/>
          </a:xfrm>
          <a:prstGeom prst="rect">
            <a:avLst/>
          </a:prstGeom>
        </p:spPr>
        <p:txBody>
          <a:bodyPr/>
          <a:lstStyle/>
          <a:p>
            <a:r>
              <a:t>Lorem ipsum dolor sit amet, consectetur adipiscing elit</a:t>
            </a:r>
          </a:p>
          <a:p>
            <a:r>
              <a:t>Sagittis eu volutpat odio </a:t>
            </a:r>
            <a:br/>
            <a:r>
              <a:t>facilisis mauris sit amet.</a:t>
            </a:r>
          </a:p>
          <a:p>
            <a:r>
              <a:t>Massa placerat duis </a:t>
            </a:r>
            <a:br/>
            <a:r>
              <a:t>ultricies lacus.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259"/>
                                        </p:tgtEl>
                                        <p:attrNameLst>
                                          <p:attrName>style.visibility</p:attrName>
                                        </p:attrNameLst>
                                      </p:cBhvr>
                                      <p:to>
                                        <p:strVal val="visible"/>
                                      </p:to>
                                    </p:set>
                                    <p:animEffect transition="in" filter="wipe(up)">
                                      <p:cBhvr>
                                        <p:cTn id="7" dur="1000"/>
                                        <p:tgtEl>
                                          <p:spTgt spid="3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9"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4" name="Titel 9"/>
          <p:cNvSpPr txBox="1">
            <a:spLocks noGrp="1"/>
          </p:cNvSpPr>
          <p:nvPr>
            <p:ph type="title"/>
          </p:nvPr>
        </p:nvSpPr>
        <p:spPr>
          <a:xfrm>
            <a:off x="698499" y="741499"/>
            <a:ext cx="10775072" cy="490401"/>
          </a:xfrm>
          <a:prstGeom prst="rect">
            <a:avLst/>
          </a:prstGeom>
        </p:spPr>
        <p:txBody>
          <a:bodyPr/>
          <a:lstStyle>
            <a:lvl1pPr defTabSz="850391">
              <a:tabLst>
                <a:tab pos="1155700" algn="l"/>
              </a:tabLst>
              <a:defRPr sz="2976"/>
            </a:lvl1pPr>
          </a:lstStyle>
          <a:p>
            <a:r>
              <a:t>Plaats hier een titel</a:t>
            </a:r>
          </a:p>
        </p:txBody>
      </p:sp>
      <p:sp>
        <p:nvSpPr>
          <p:cNvPr id="3265" name="Tijdelijke aanduiding voor datum 1"/>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266" name="Tijdelijke aanduiding voor dianummer 3"/>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graphicFrame>
        <p:nvGraphicFramePr>
          <p:cNvPr id="3267" name="Tijdelijke aanduiding voor tabel 8"/>
          <p:cNvGraphicFramePr/>
          <p:nvPr/>
        </p:nvGraphicFramePr>
        <p:xfrm>
          <a:off x="698500" y="1592262"/>
          <a:ext cx="10773502" cy="4010254"/>
        </p:xfrm>
        <a:graphic>
          <a:graphicData uri="http://schemas.openxmlformats.org/drawingml/2006/table">
            <a:tbl>
              <a:tblPr firstRow="1" bandRow="1">
                <a:tableStyleId>{4C3C2611-4C71-4FC5-86AE-919BDF0F9419}</a:tableStyleId>
              </a:tblPr>
              <a:tblGrid>
                <a:gridCol w="1203790">
                  <a:extLst>
                    <a:ext uri="{9D8B030D-6E8A-4147-A177-3AD203B41FA5}">
                      <a16:colId xmlns:a16="http://schemas.microsoft.com/office/drawing/2014/main" val="20000"/>
                    </a:ext>
                  </a:extLst>
                </a:gridCol>
                <a:gridCol w="2074749">
                  <a:extLst>
                    <a:ext uri="{9D8B030D-6E8A-4147-A177-3AD203B41FA5}">
                      <a16:colId xmlns:a16="http://schemas.microsoft.com/office/drawing/2014/main" val="20001"/>
                    </a:ext>
                  </a:extLst>
                </a:gridCol>
                <a:gridCol w="2498321">
                  <a:extLst>
                    <a:ext uri="{9D8B030D-6E8A-4147-A177-3AD203B41FA5}">
                      <a16:colId xmlns:a16="http://schemas.microsoft.com/office/drawing/2014/main" val="20002"/>
                    </a:ext>
                  </a:extLst>
                </a:gridCol>
                <a:gridCol w="2498321">
                  <a:extLst>
                    <a:ext uri="{9D8B030D-6E8A-4147-A177-3AD203B41FA5}">
                      <a16:colId xmlns:a16="http://schemas.microsoft.com/office/drawing/2014/main" val="20003"/>
                    </a:ext>
                  </a:extLst>
                </a:gridCol>
                <a:gridCol w="2498321">
                  <a:extLst>
                    <a:ext uri="{9D8B030D-6E8A-4147-A177-3AD203B41FA5}">
                      <a16:colId xmlns:a16="http://schemas.microsoft.com/office/drawing/2014/main" val="20004"/>
                    </a:ext>
                  </a:extLst>
                </a:gridCol>
              </a:tblGrid>
              <a:tr h="507694">
                <a:tc>
                  <a:txBody>
                    <a:bodyPr/>
                    <a:lstStyle/>
                    <a:p>
                      <a:pPr algn="l">
                        <a:defRPr sz="1800" b="0">
                          <a:solidFill>
                            <a:srgbClr val="000000"/>
                          </a:solidFill>
                        </a:defRPr>
                      </a:pPr>
                      <a:r>
                        <a:rPr sz="1400" b="1">
                          <a:solidFill>
                            <a:srgbClr val="FFFFFF"/>
                          </a:solidFill>
                        </a:rPr>
                        <a:t>Jaar</a:t>
                      </a:r>
                    </a:p>
                  </a:txBody>
                  <a:tcPr marL="108000" marR="108000" marT="108000" marB="108000" anchor="ctr" horzOverflow="overflow">
                    <a:lnL w="12700">
                      <a:miter lim="400000"/>
                    </a:lnL>
                    <a:lnR w="12700">
                      <a:solidFill>
                        <a:schemeClr val="accent2"/>
                      </a:solidFill>
                    </a:lnR>
                    <a:lnT w="12700">
                      <a:miter lim="400000"/>
                    </a:lnT>
                    <a:lnB w="12700">
                      <a:miter lim="400000"/>
                    </a:lnB>
                  </a:tcPr>
                </a:tc>
                <a:tc>
                  <a:txBody>
                    <a:bodyPr/>
                    <a:lstStyle/>
                    <a:p>
                      <a:pPr>
                        <a:defRPr sz="1800" b="0">
                          <a:solidFill>
                            <a:srgbClr val="000000"/>
                          </a:solidFill>
                        </a:defRPr>
                      </a:pPr>
                      <a:r>
                        <a:rPr sz="1400" b="1">
                          <a:solidFill>
                            <a:srgbClr val="FFFFFF"/>
                          </a:solidFill>
                        </a:rPr>
                        <a:t>Onderwerp 1</a:t>
                      </a:r>
                    </a:p>
                  </a:txBody>
                  <a:tcPr marL="108000" marR="108000" marT="108000" marB="108000" anchor="ctr" horzOverflow="overflow">
                    <a:lnL w="12700">
                      <a:solidFill>
                        <a:schemeClr val="accent2"/>
                      </a:solidFill>
                    </a:lnL>
                    <a:lnR w="12700">
                      <a:miter lim="400000"/>
                    </a:lnR>
                    <a:lnT w="12700">
                      <a:miter lim="400000"/>
                    </a:lnT>
                    <a:lnB w="12700">
                      <a:miter lim="400000"/>
                    </a:lnB>
                  </a:tcPr>
                </a:tc>
                <a:tc>
                  <a:txBody>
                    <a:bodyPr/>
                    <a:lstStyle/>
                    <a:p>
                      <a:pPr>
                        <a:defRPr sz="1800" b="0">
                          <a:solidFill>
                            <a:srgbClr val="000000"/>
                          </a:solidFill>
                        </a:defRPr>
                      </a:pPr>
                      <a:r>
                        <a:rPr sz="1400" b="1">
                          <a:solidFill>
                            <a:srgbClr val="FFFFFF"/>
                          </a:solidFill>
                        </a:rPr>
                        <a:t>Onderwerp 2</a:t>
                      </a:r>
                    </a:p>
                  </a:txBody>
                  <a:tcPr marL="108000" marR="108000" marT="108000" marB="108000" anchor="ctr" horzOverflow="overflow">
                    <a:lnL w="12700">
                      <a:miter lim="400000"/>
                    </a:lnL>
                    <a:lnR w="12700">
                      <a:miter lim="400000"/>
                    </a:lnR>
                    <a:lnT w="12700">
                      <a:miter lim="400000"/>
                    </a:lnT>
                    <a:lnB w="12700">
                      <a:miter lim="400000"/>
                    </a:lnB>
                  </a:tcPr>
                </a:tc>
                <a:tc>
                  <a:txBody>
                    <a:bodyPr/>
                    <a:lstStyle/>
                    <a:p>
                      <a:pPr>
                        <a:defRPr sz="1800" b="0">
                          <a:solidFill>
                            <a:srgbClr val="000000"/>
                          </a:solidFill>
                        </a:defRPr>
                      </a:pPr>
                      <a:r>
                        <a:rPr sz="1400" b="1">
                          <a:solidFill>
                            <a:srgbClr val="FFFFFF"/>
                          </a:solidFill>
                        </a:rPr>
                        <a:t>Onderwerp 3</a:t>
                      </a:r>
                    </a:p>
                  </a:txBody>
                  <a:tcPr marL="108000" marR="108000" marT="108000" marB="108000" anchor="ctr" horzOverflow="overflow">
                    <a:lnL w="12700">
                      <a:miter lim="400000"/>
                    </a:lnL>
                    <a:lnR w="12700">
                      <a:miter lim="400000"/>
                    </a:lnR>
                    <a:lnT w="12700">
                      <a:miter lim="400000"/>
                    </a:lnT>
                    <a:lnB w="12700">
                      <a:miter lim="400000"/>
                    </a:lnB>
                  </a:tcPr>
                </a:tc>
                <a:tc>
                  <a:txBody>
                    <a:bodyPr/>
                    <a:lstStyle/>
                    <a:p>
                      <a:pPr>
                        <a:defRPr sz="1800" b="0">
                          <a:solidFill>
                            <a:srgbClr val="000000"/>
                          </a:solidFill>
                        </a:defRPr>
                      </a:pPr>
                      <a:r>
                        <a:rPr sz="1400" b="1">
                          <a:solidFill>
                            <a:srgbClr val="FFFFFF"/>
                          </a:solidFill>
                        </a:rPr>
                        <a:t>Onderwerp 4</a:t>
                      </a:r>
                    </a:p>
                  </a:txBody>
                  <a:tcPr marL="108000" marR="108000" marT="108000" marB="1080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r h="583760">
                <a:tc>
                  <a:txBody>
                    <a:bodyPr/>
                    <a:lstStyle/>
                    <a:p>
                      <a:pPr algn="l">
                        <a:defRPr sz="1800"/>
                      </a:pPr>
                      <a:r>
                        <a:rPr sz="1400" b="1">
                          <a:solidFill>
                            <a:schemeClr val="accent1"/>
                          </a:solidFill>
                        </a:rPr>
                        <a:t>2014</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2F2F2"/>
                    </a:solidFill>
                  </a:tcPr>
                </a:tc>
                <a:tc>
                  <a:txBody>
                    <a:bodyPr/>
                    <a:lstStyle/>
                    <a:p>
                      <a:pPr>
                        <a:defRPr sz="1800"/>
                      </a:pPr>
                      <a:r>
                        <a:rPr sz="1400"/>
                        <a:t>40%</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2F2F2"/>
                    </a:solidFill>
                  </a:tcPr>
                </a:tc>
                <a:tc>
                  <a:txBody>
                    <a:bodyPr/>
                    <a:lstStyle/>
                    <a:p>
                      <a:pPr>
                        <a:defRPr sz="1800"/>
                      </a:pPr>
                      <a:r>
                        <a:rPr sz="1400"/>
                        <a:t>55%</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tc>
                  <a:txBody>
                    <a:bodyPr/>
                    <a:lstStyle/>
                    <a:p>
                      <a:pPr>
                        <a:defRPr sz="1800"/>
                      </a:pPr>
                      <a:r>
                        <a:rPr sz="1400"/>
                        <a:t>40%</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tc>
                  <a:txBody>
                    <a:bodyPr/>
                    <a:lstStyle/>
                    <a:p>
                      <a:pPr>
                        <a:defRPr sz="1800"/>
                      </a:pPr>
                      <a:r>
                        <a:rPr sz="1400"/>
                        <a:t>55%</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extLst>
                  <a:ext uri="{0D108BD9-81ED-4DB2-BD59-A6C34878D82A}">
                    <a16:rowId xmlns:a16="http://schemas.microsoft.com/office/drawing/2014/main" val="10001"/>
                  </a:ext>
                </a:extLst>
              </a:tr>
              <a:tr h="583760">
                <a:tc>
                  <a:txBody>
                    <a:bodyPr/>
                    <a:lstStyle/>
                    <a:p>
                      <a:pPr algn="l">
                        <a:defRPr sz="1800"/>
                      </a:pPr>
                      <a:r>
                        <a:rPr sz="1400" b="1">
                          <a:solidFill>
                            <a:schemeClr val="accent1"/>
                          </a:solidFill>
                        </a:rPr>
                        <a:t>2015</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FFFFF"/>
                    </a:solidFill>
                  </a:tcPr>
                </a:tc>
                <a:tc>
                  <a:txBody>
                    <a:bodyPr/>
                    <a:lstStyle/>
                    <a:p>
                      <a:pPr>
                        <a:defRPr sz="1800"/>
                      </a:pPr>
                      <a:r>
                        <a:rPr sz="1400"/>
                        <a:t>7%</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FFFFF"/>
                    </a:solidFill>
                  </a:tcPr>
                </a:tc>
                <a:tc>
                  <a:txBody>
                    <a:bodyPr/>
                    <a:lstStyle/>
                    <a:p>
                      <a:pPr>
                        <a:defRPr sz="1800"/>
                      </a:pPr>
                      <a:r>
                        <a:rPr sz="1400"/>
                        <a:t>80%</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tc>
                  <a:txBody>
                    <a:bodyPr/>
                    <a:lstStyle/>
                    <a:p>
                      <a:pPr>
                        <a:defRPr sz="1800"/>
                      </a:pPr>
                      <a:r>
                        <a:rPr sz="1400"/>
                        <a:t>7%</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tc>
                  <a:txBody>
                    <a:bodyPr/>
                    <a:lstStyle/>
                    <a:p>
                      <a:pPr>
                        <a:defRPr sz="1800"/>
                      </a:pPr>
                      <a:r>
                        <a:rPr sz="1400"/>
                        <a:t>80%</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2"/>
                  </a:ext>
                </a:extLst>
              </a:tr>
              <a:tr h="583760">
                <a:tc>
                  <a:txBody>
                    <a:bodyPr/>
                    <a:lstStyle/>
                    <a:p>
                      <a:pPr algn="l">
                        <a:defRPr sz="1800"/>
                      </a:pPr>
                      <a:r>
                        <a:rPr sz="1400" b="1">
                          <a:solidFill>
                            <a:schemeClr val="accent1"/>
                          </a:solidFill>
                        </a:rPr>
                        <a:t>2016</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2F2F2"/>
                    </a:solidFill>
                  </a:tcPr>
                </a:tc>
                <a:tc>
                  <a:txBody>
                    <a:bodyPr/>
                    <a:lstStyle/>
                    <a:p>
                      <a:pPr>
                        <a:defRPr sz="1800"/>
                      </a:pPr>
                      <a:r>
                        <a:rPr sz="1400"/>
                        <a:t>20%</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2F2F2"/>
                    </a:solidFill>
                  </a:tcPr>
                </a:tc>
                <a:tc>
                  <a:txBody>
                    <a:bodyPr/>
                    <a:lstStyle/>
                    <a:p>
                      <a:pPr>
                        <a:defRPr sz="1800"/>
                      </a:pPr>
                      <a:r>
                        <a:rPr sz="1400"/>
                        <a:t>26%</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tc>
                  <a:txBody>
                    <a:bodyPr/>
                    <a:lstStyle/>
                    <a:p>
                      <a:pPr>
                        <a:defRPr sz="1800"/>
                      </a:pPr>
                      <a:r>
                        <a:rPr sz="1400"/>
                        <a:t>20%</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tc>
                  <a:txBody>
                    <a:bodyPr/>
                    <a:lstStyle/>
                    <a:p>
                      <a:pPr>
                        <a:defRPr sz="1800"/>
                      </a:pPr>
                      <a:r>
                        <a:rPr sz="1400"/>
                        <a:t>26%</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extLst>
                  <a:ext uri="{0D108BD9-81ED-4DB2-BD59-A6C34878D82A}">
                    <a16:rowId xmlns:a16="http://schemas.microsoft.com/office/drawing/2014/main" val="10003"/>
                  </a:ext>
                </a:extLst>
              </a:tr>
              <a:tr h="583760">
                <a:tc>
                  <a:txBody>
                    <a:bodyPr/>
                    <a:lstStyle/>
                    <a:p>
                      <a:pPr algn="l">
                        <a:defRPr sz="1800"/>
                      </a:pPr>
                      <a:r>
                        <a:rPr sz="1400" b="1">
                          <a:solidFill>
                            <a:schemeClr val="accent1"/>
                          </a:solidFill>
                        </a:rPr>
                        <a:t>2017</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FFFFF"/>
                    </a:solidFill>
                  </a:tcPr>
                </a:tc>
                <a:tc>
                  <a:txBody>
                    <a:bodyPr/>
                    <a:lstStyle/>
                    <a:p>
                      <a:pPr>
                        <a:defRPr sz="1800"/>
                      </a:pPr>
                      <a:r>
                        <a:rPr sz="1400" dirty="0"/>
                        <a:t>69%</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FFFFF"/>
                    </a:solidFill>
                  </a:tcPr>
                </a:tc>
                <a:tc>
                  <a:txBody>
                    <a:bodyPr/>
                    <a:lstStyle/>
                    <a:p>
                      <a:pPr>
                        <a:defRPr sz="1800"/>
                      </a:pPr>
                      <a:r>
                        <a:rPr sz="1400"/>
                        <a:t>31%</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tc>
                  <a:txBody>
                    <a:bodyPr/>
                    <a:lstStyle/>
                    <a:p>
                      <a:pPr>
                        <a:defRPr sz="1800"/>
                      </a:pPr>
                      <a:r>
                        <a:rPr sz="1400"/>
                        <a:t>69%</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tc>
                  <a:txBody>
                    <a:bodyPr/>
                    <a:lstStyle/>
                    <a:p>
                      <a:pPr>
                        <a:defRPr sz="1800"/>
                      </a:pPr>
                      <a:r>
                        <a:rPr sz="1400"/>
                        <a:t>31%</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4"/>
                  </a:ext>
                </a:extLst>
              </a:tr>
              <a:tr h="583760">
                <a:tc>
                  <a:txBody>
                    <a:bodyPr/>
                    <a:lstStyle/>
                    <a:p>
                      <a:pPr algn="l">
                        <a:defRPr sz="1800"/>
                      </a:pPr>
                      <a:r>
                        <a:rPr sz="1400" b="1">
                          <a:solidFill>
                            <a:schemeClr val="accent1"/>
                          </a:solidFill>
                        </a:rPr>
                        <a:t>2018</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2F2F2"/>
                    </a:solidFill>
                  </a:tcPr>
                </a:tc>
                <a:tc>
                  <a:txBody>
                    <a:bodyPr/>
                    <a:lstStyle/>
                    <a:p>
                      <a:pPr>
                        <a:defRPr sz="1800"/>
                      </a:pPr>
                      <a:r>
                        <a:rPr sz="1400"/>
                        <a:t>82%</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2F2F2"/>
                    </a:solidFill>
                  </a:tcPr>
                </a:tc>
                <a:tc>
                  <a:txBody>
                    <a:bodyPr/>
                    <a:lstStyle/>
                    <a:p>
                      <a:pPr>
                        <a:defRPr sz="1800"/>
                      </a:pPr>
                      <a:r>
                        <a:rPr sz="1400"/>
                        <a:t>85%</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tc>
                  <a:txBody>
                    <a:bodyPr/>
                    <a:lstStyle/>
                    <a:p>
                      <a:pPr>
                        <a:defRPr sz="1800"/>
                      </a:pPr>
                      <a:r>
                        <a:rPr sz="1400"/>
                        <a:t>82%</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tc>
                  <a:txBody>
                    <a:bodyPr/>
                    <a:lstStyle/>
                    <a:p>
                      <a:pPr>
                        <a:defRPr sz="1800"/>
                      </a:pPr>
                      <a:r>
                        <a:rPr sz="1400"/>
                        <a:t>85%</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extLst>
                  <a:ext uri="{0D108BD9-81ED-4DB2-BD59-A6C34878D82A}">
                    <a16:rowId xmlns:a16="http://schemas.microsoft.com/office/drawing/2014/main" val="10005"/>
                  </a:ext>
                </a:extLst>
              </a:tr>
              <a:tr h="583760">
                <a:tc>
                  <a:txBody>
                    <a:bodyPr/>
                    <a:lstStyle/>
                    <a:p>
                      <a:pPr algn="l">
                        <a:defRPr sz="1800"/>
                      </a:pPr>
                      <a:r>
                        <a:rPr sz="1400" b="1">
                          <a:solidFill>
                            <a:schemeClr val="accent1"/>
                          </a:solidFill>
                        </a:rPr>
                        <a:t>2019</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FFFFF"/>
                    </a:solidFill>
                  </a:tcPr>
                </a:tc>
                <a:tc>
                  <a:txBody>
                    <a:bodyPr/>
                    <a:lstStyle/>
                    <a:p>
                      <a:pPr>
                        <a:defRPr sz="1800"/>
                      </a:pPr>
                      <a:r>
                        <a:rPr sz="1400"/>
                        <a:t>89%</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FFFFF"/>
                    </a:solidFill>
                  </a:tcPr>
                </a:tc>
                <a:tc>
                  <a:txBody>
                    <a:bodyPr/>
                    <a:lstStyle/>
                    <a:p>
                      <a:pPr>
                        <a:defRPr sz="1800"/>
                      </a:pPr>
                      <a:r>
                        <a:rPr sz="1400"/>
                        <a:t>92%</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tc>
                  <a:txBody>
                    <a:bodyPr/>
                    <a:lstStyle/>
                    <a:p>
                      <a:pPr>
                        <a:defRPr sz="1800"/>
                      </a:pPr>
                      <a:r>
                        <a:rPr sz="1400"/>
                        <a:t>89%</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tc>
                  <a:txBody>
                    <a:bodyPr/>
                    <a:lstStyle/>
                    <a:p>
                      <a:pPr>
                        <a:defRPr sz="1800"/>
                      </a:pPr>
                      <a:r>
                        <a:rPr sz="1400" dirty="0"/>
                        <a:t>92%</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267"/>
                                        </p:tgtEl>
                                        <p:attrNameLst>
                                          <p:attrName>style.visibility</p:attrName>
                                        </p:attrNameLst>
                                      </p:cBhvr>
                                      <p:to>
                                        <p:strVal val="visible"/>
                                      </p:to>
                                    </p:set>
                                    <p:animEffect transition="in" filter="wipe(up)">
                                      <p:cBhvr>
                                        <p:cTn id="7" dur="1000"/>
                                        <p:tgtEl>
                                          <p:spTgt spid="3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7"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jdelijke aanduiding voor tekst 46">
            <a:extLst>
              <a:ext uri="{FF2B5EF4-FFF2-40B4-BE49-F238E27FC236}">
                <a16:creationId xmlns:a16="http://schemas.microsoft.com/office/drawing/2014/main" id="{43B21ADF-AC91-4738-AAFA-9356794F9379}"/>
              </a:ext>
            </a:extLst>
          </p:cNvPr>
          <p:cNvSpPr>
            <a:spLocks noGrp="1"/>
          </p:cNvSpPr>
          <p:nvPr>
            <p:ph type="body" sz="quarter" idx="14"/>
          </p:nvPr>
        </p:nvSpPr>
        <p:spPr>
          <a:solidFill>
            <a:srgbClr val="00A6D6"/>
          </a:solidFill>
        </p:spPr>
        <p:txBody>
          <a:bodyPr/>
          <a:lstStyle/>
          <a:p>
            <a:r>
              <a:rPr lang="nl-NL" dirty="0"/>
              <a:t> </a:t>
            </a:r>
          </a:p>
        </p:txBody>
      </p:sp>
      <p:sp>
        <p:nvSpPr>
          <p:cNvPr id="5" name="Titel 4">
            <a:extLst>
              <a:ext uri="{FF2B5EF4-FFF2-40B4-BE49-F238E27FC236}">
                <a16:creationId xmlns:a16="http://schemas.microsoft.com/office/drawing/2014/main" id="{0519F502-C245-4036-9F1B-103CAB35873E}"/>
              </a:ext>
            </a:extLst>
          </p:cNvPr>
          <p:cNvSpPr>
            <a:spLocks noGrp="1"/>
          </p:cNvSpPr>
          <p:nvPr>
            <p:ph type="title"/>
          </p:nvPr>
        </p:nvSpPr>
        <p:spPr/>
        <p:txBody>
          <a:bodyPr/>
          <a:lstStyle/>
          <a:p>
            <a:r>
              <a:rPr lang="nl-NL" dirty="0"/>
              <a:t>Bedankt voor uw aandacht</a:t>
            </a:r>
          </a:p>
        </p:txBody>
      </p:sp>
      <p:sp>
        <p:nvSpPr>
          <p:cNvPr id="34" name="Ondertitel 33">
            <a:extLst>
              <a:ext uri="{FF2B5EF4-FFF2-40B4-BE49-F238E27FC236}">
                <a16:creationId xmlns:a16="http://schemas.microsoft.com/office/drawing/2014/main" id="{55F2191D-2484-4649-8731-A1464E3FA455}"/>
              </a:ext>
            </a:extLst>
          </p:cNvPr>
          <p:cNvSpPr>
            <a:spLocks noGrp="1"/>
          </p:cNvSpPr>
          <p:nvPr>
            <p:ph type="subTitle" idx="1"/>
          </p:nvPr>
        </p:nvSpPr>
        <p:spPr/>
        <p:txBody>
          <a:bodyPr/>
          <a:lstStyle/>
          <a:p>
            <a:r>
              <a:rPr lang="nl-NL" dirty="0"/>
              <a:t>Naam Spreker</a:t>
            </a:r>
          </a:p>
        </p:txBody>
      </p:sp>
      <p:sp>
        <p:nvSpPr>
          <p:cNvPr id="23" name="Tijdelijke aanduiding voor tekst 22">
            <a:extLst>
              <a:ext uri="{FF2B5EF4-FFF2-40B4-BE49-F238E27FC236}">
                <a16:creationId xmlns:a16="http://schemas.microsoft.com/office/drawing/2014/main" id="{1B64251C-432A-419D-A275-C16685B82C40}"/>
              </a:ext>
            </a:extLst>
          </p:cNvPr>
          <p:cNvSpPr>
            <a:spLocks noGrp="1"/>
          </p:cNvSpPr>
          <p:nvPr>
            <p:ph type="body" sz="quarter" idx="4294967295"/>
          </p:nvPr>
        </p:nvSpPr>
        <p:spPr>
          <a:xfrm>
            <a:off x="698500" y="5835457"/>
            <a:ext cx="1454913" cy="688793"/>
          </a:xfrm>
        </p:spPr>
        <p:txBody>
          <a:bodyPr/>
          <a:lstStyle/>
          <a:p>
            <a:r>
              <a:rPr lang="nl-NL" dirty="0"/>
              <a:t> </a:t>
            </a:r>
          </a:p>
        </p:txBody>
      </p:sp>
    </p:spTree>
    <p:extLst>
      <p:ext uri="{BB962C8B-B14F-4D97-AF65-F5344CB8AC3E}">
        <p14:creationId xmlns:p14="http://schemas.microsoft.com/office/powerpoint/2010/main" val="106232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98499" y="741499"/>
            <a:ext cx="10775072" cy="490401"/>
          </a:xfrm>
          <a:prstGeom prst="rect">
            <a:avLst/>
          </a:prstGeom>
        </p:spPr>
        <p:txBody>
          <a:bodyPr/>
          <a:lstStyle>
            <a:lvl1pPr defTabSz="850391">
              <a:tabLst>
                <a:tab pos="1155700" algn="l"/>
              </a:tabLst>
              <a:defRPr sz="2976"/>
            </a:lvl1pPr>
          </a:lstStyle>
          <a:p>
            <a:r>
              <a:rPr lang="en-US" dirty="0" err="1"/>
              <a:t>Opzet</a:t>
            </a:r>
            <a:endParaRPr dirty="0"/>
          </a:p>
        </p:txBody>
      </p:sp>
      <p:sp>
        <p:nvSpPr>
          <p:cNvPr id="3158" name="Tijdelijke aanduiding voor verticale tekst 10"/>
          <p:cNvSpPr txBox="1">
            <a:spLocks noGrp="1"/>
          </p:cNvSpPr>
          <p:nvPr>
            <p:ph type="body" idx="1"/>
          </p:nvPr>
        </p:nvSpPr>
        <p:spPr>
          <a:xfrm>
            <a:off x="698499" y="1591899"/>
            <a:ext cx="10773502" cy="4356465"/>
          </a:xfrm>
          <a:prstGeom prst="rect">
            <a:avLst/>
          </a:prstGeom>
        </p:spPr>
        <p:txBody>
          <a:bodyPr>
            <a:normAutofit/>
          </a:bodyPr>
          <a:lstStyle/>
          <a:p>
            <a:pPr lvl="2"/>
            <a:r>
              <a:rPr lang="en-US" dirty="0"/>
              <a:t>Literature</a:t>
            </a:r>
            <a:endParaRPr dirty="0"/>
          </a:p>
          <a:p>
            <a:r>
              <a:rPr lang="en-US" dirty="0"/>
              <a:t>Problem – robot directly programmed etc. </a:t>
            </a:r>
            <a:endParaRPr dirty="0"/>
          </a:p>
          <a:p>
            <a:r>
              <a:rPr lang="en-US" dirty="0"/>
              <a:t>Research question</a:t>
            </a:r>
          </a:p>
          <a:p>
            <a:r>
              <a:rPr lang="en-US" dirty="0"/>
              <a:t>Different methods</a:t>
            </a:r>
          </a:p>
          <a:p>
            <a:r>
              <a:rPr lang="en-US" dirty="0"/>
              <a:t>Continuous skill learning</a:t>
            </a:r>
          </a:p>
          <a:p>
            <a:r>
              <a:rPr lang="en-US" dirty="0"/>
              <a:t>Conclusion</a:t>
            </a:r>
            <a:endParaRPr dirty="0"/>
          </a:p>
          <a:p>
            <a:pPr lvl="1"/>
            <a:endParaRPr dirty="0"/>
          </a:p>
          <a:p>
            <a:pPr lvl="2"/>
            <a:r>
              <a:rPr lang="en-US" dirty="0"/>
              <a:t>Future</a:t>
            </a:r>
          </a:p>
          <a:p>
            <a:pPr marL="285750" lvl="2" indent="-285750">
              <a:buFont typeface="Arial" panose="020B0604020202020204" pitchFamily="34" charset="0"/>
              <a:buChar char="•"/>
            </a:pPr>
            <a:r>
              <a:rPr lang="en-US" dirty="0"/>
              <a:t>Research topic</a:t>
            </a:r>
          </a:p>
          <a:p>
            <a:pPr marL="285750" lvl="2" indent="-285750">
              <a:buFont typeface="Arial" panose="020B0604020202020204" pitchFamily="34" charset="0"/>
              <a:buChar char="•"/>
            </a:pPr>
            <a:r>
              <a:rPr lang="en-US" dirty="0"/>
              <a:t>Plan</a:t>
            </a:r>
          </a:p>
          <a:p>
            <a:pPr marL="285750" lvl="2" indent="-285750">
              <a:buFont typeface="Arial" panose="020B0604020202020204" pitchFamily="34" charset="0"/>
              <a:buChar char="•"/>
            </a:pPr>
            <a:r>
              <a:rPr lang="en-US" dirty="0"/>
              <a:t>What I have achieved so far</a:t>
            </a:r>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500" y="5835457"/>
            <a:ext cx="1454913" cy="688793"/>
          </a:xfrm>
        </p:spPr>
        <p:txBody>
          <a:bodyPr/>
          <a:lstStyle/>
          <a:p>
            <a:r>
              <a:rPr lang="nl-NL" dirty="0"/>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p:txBody>
          <a:bodyPr/>
          <a:lstStyle/>
          <a:p>
            <a:r>
              <a:rPr lang="nl-NL" dirty="0">
                <a:solidFill>
                  <a:schemeClr val="tx1"/>
                </a:solidFill>
              </a:rPr>
              <a:t>Lorem ipsum </a:t>
            </a:r>
            <a:r>
              <a:rPr lang="nl-NL" dirty="0"/>
              <a:t>dolor sit amet, </a:t>
            </a:r>
            <a:br>
              <a:rPr lang="nl-NL" dirty="0"/>
            </a:br>
            <a:r>
              <a:rPr lang="en-GB" dirty="0"/>
              <a:t>consectetur adipiscing elit, </a:t>
            </a:r>
            <a:br>
              <a:rPr lang="en-GB" dirty="0"/>
            </a:br>
            <a:r>
              <a:rPr lang="en-GB" dirty="0"/>
              <a:t>sed do eiusmod </a:t>
            </a:r>
            <a:r>
              <a:rPr lang="en-GB" dirty="0">
                <a:solidFill>
                  <a:schemeClr val="tx1"/>
                </a:solidFill>
              </a:rPr>
              <a:t>tempor </a:t>
            </a:r>
            <a:br>
              <a:rPr lang="en-GB" dirty="0"/>
            </a:br>
            <a:r>
              <a:rPr lang="en-GB" dirty="0"/>
              <a:t>incididunt </a:t>
            </a:r>
            <a:r>
              <a:rPr lang="en-GB" dirty="0" err="1"/>
              <a:t>ut</a:t>
            </a:r>
            <a:r>
              <a:rPr lang="en-GB" dirty="0"/>
              <a:t> labore.</a:t>
            </a:r>
            <a:endParaRPr lang="nl-NL" dirty="0"/>
          </a:p>
        </p:txBody>
      </p:sp>
      <p:sp>
        <p:nvSpPr>
          <p:cNvPr id="4" name="Tijdelijke aanduiding voor datum 3">
            <a:extLst>
              <a:ext uri="{FF2B5EF4-FFF2-40B4-BE49-F238E27FC236}">
                <a16:creationId xmlns:a16="http://schemas.microsoft.com/office/drawing/2014/main" id="{FC2CA78A-929B-480D-AA23-3523053A9819}"/>
              </a:ext>
            </a:extLst>
          </p:cNvPr>
          <p:cNvSpPr>
            <a:spLocks noGrp="1"/>
          </p:cNvSpPr>
          <p:nvPr>
            <p:ph type="dt" sz="half" idx="10"/>
          </p:nvPr>
        </p:nvSpPr>
        <p:spPr/>
        <p:txBody>
          <a:bodyPr/>
          <a:lstStyle/>
          <a:p>
            <a:fld id="{20441378-A3AA-480D-8B5D-30129C54EE97}" type="datetime1">
              <a:rPr lang="en-US" smtClean="0"/>
              <a:t>4/13/2022</a:t>
            </a:fld>
            <a:endParaRPr lang="nl-NL" dirty="0"/>
          </a:p>
        </p:txBody>
      </p:sp>
      <p:sp>
        <p:nvSpPr>
          <p:cNvPr id="6" name="Tijdelijke aanduiding voor dianummer 5">
            <a:extLst>
              <a:ext uri="{FF2B5EF4-FFF2-40B4-BE49-F238E27FC236}">
                <a16:creationId xmlns:a16="http://schemas.microsoft.com/office/drawing/2014/main" id="{2CC1D06F-E45B-4DB6-8F3D-38C946A5A093}"/>
              </a:ext>
            </a:extLst>
          </p:cNvPr>
          <p:cNvSpPr>
            <a:spLocks noGrp="1"/>
          </p:cNvSpPr>
          <p:nvPr>
            <p:ph type="sldNum" sz="quarter" idx="12"/>
          </p:nvPr>
        </p:nvSpPr>
        <p:spPr/>
        <p:txBody>
          <a:bodyPr/>
          <a:lstStyle/>
          <a:p>
            <a:fld id="{B502C9A5-716F-45E6-800B-D4D02CE26F90}" type="slidenum">
              <a:rPr lang="nl-NL" smtClean="0"/>
              <a:pPr/>
              <a:t>3</a:t>
            </a:fld>
            <a:endParaRPr lang="nl-NL"/>
          </a:p>
        </p:txBody>
      </p:sp>
    </p:spTree>
    <p:extLst>
      <p:ext uri="{BB962C8B-B14F-4D97-AF65-F5344CB8AC3E}">
        <p14:creationId xmlns:p14="http://schemas.microsoft.com/office/powerpoint/2010/main" val="355478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8" name="Vertical Text Placeholder 18"/>
          <p:cNvSpPr txBox="1">
            <a:spLocks noGrp="1"/>
          </p:cNvSpPr>
          <p:nvPr>
            <p:ph type="body" idx="1"/>
          </p:nvPr>
        </p:nvSpPr>
        <p:spPr>
          <a:xfrm>
            <a:off x="698498" y="718513"/>
            <a:ext cx="10798176" cy="5229851"/>
          </a:xfrm>
          <a:prstGeom prst="rect">
            <a:avLst/>
          </a:prstGeom>
        </p:spPr>
        <p:txBody>
          <a:bodyPr/>
          <a:lstStyle/>
          <a:p>
            <a:pPr>
              <a:defRPr>
                <a:solidFill>
                  <a:schemeClr val="accent1"/>
                </a:solidFill>
              </a:defRPr>
            </a:pPr>
            <a:r>
              <a:t>Lorem ipsum </a:t>
            </a:r>
            <a:r>
              <a:rPr>
                <a:solidFill>
                  <a:srgbClr val="000000"/>
                </a:solidFill>
              </a:rPr>
              <a:t>dolor sit amet, </a:t>
            </a:r>
            <a:br>
              <a:rPr>
                <a:solidFill>
                  <a:srgbClr val="000000"/>
                </a:solidFill>
              </a:rPr>
            </a:br>
            <a:r>
              <a:rPr>
                <a:solidFill>
                  <a:srgbClr val="000000"/>
                </a:solidFill>
              </a:rPr>
              <a:t>consectetur adipiscing elit, </a:t>
            </a:r>
            <a:br>
              <a:rPr>
                <a:solidFill>
                  <a:srgbClr val="000000"/>
                </a:solidFill>
              </a:rPr>
            </a:br>
            <a:r>
              <a:rPr>
                <a:solidFill>
                  <a:srgbClr val="000000"/>
                </a:solidFill>
              </a:rPr>
              <a:t>sed do eiusmod </a:t>
            </a:r>
            <a:r>
              <a:rPr>
                <a:solidFill>
                  <a:schemeClr val="accent3"/>
                </a:solidFill>
              </a:rPr>
              <a:t>tempor </a:t>
            </a:r>
            <a:br>
              <a:rPr>
                <a:solidFill>
                  <a:schemeClr val="accent3"/>
                </a:solidFill>
              </a:rPr>
            </a:br>
            <a:r>
              <a:rPr>
                <a:solidFill>
                  <a:srgbClr val="000000"/>
                </a:solidFill>
              </a:rPr>
              <a:t>incididunt ut labore.</a:t>
            </a:r>
          </a:p>
        </p:txBody>
      </p:sp>
      <p:sp>
        <p:nvSpPr>
          <p:cNvPr id="316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17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2" name="Tijdelijke aanduiding voor tekst 35"/>
          <p:cNvSpPr txBox="1">
            <a:spLocks noGrp="1"/>
          </p:cNvSpPr>
          <p:nvPr>
            <p:ph type="body" sz="half" idx="1"/>
          </p:nvPr>
        </p:nvSpPr>
        <p:spPr>
          <a:xfrm>
            <a:off x="7783149" y="0"/>
            <a:ext cx="4412523" cy="6858000"/>
          </a:xfrm>
          <a:prstGeom prst="rect">
            <a:avLst/>
          </a:prstGeom>
        </p:spPr>
        <p:txBody>
          <a:bodyPr/>
          <a:lstStyle/>
          <a:p>
            <a:endParaRPr/>
          </a:p>
        </p:txBody>
      </p:sp>
      <p:grpSp>
        <p:nvGrpSpPr>
          <p:cNvPr id="3175" name="Tijdelijke aanduiding voor afbeelding 2"/>
          <p:cNvGrpSpPr/>
          <p:nvPr/>
        </p:nvGrpSpPr>
        <p:grpSpPr>
          <a:xfrm>
            <a:off x="7783149" y="1433"/>
            <a:ext cx="4408851" cy="6856567"/>
            <a:chOff x="0" y="0"/>
            <a:chExt cx="4408849" cy="6856565"/>
          </a:xfrm>
        </p:grpSpPr>
        <p:sp>
          <p:nvSpPr>
            <p:cNvPr id="3173" name="Rectangle"/>
            <p:cNvSpPr/>
            <p:nvPr/>
          </p:nvSpPr>
          <p:spPr>
            <a:xfrm>
              <a:off x="0" y="0"/>
              <a:ext cx="4408850" cy="6856566"/>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174" name="image12.jpeg" descr="image12.jpeg"/>
            <p:cNvPicPr>
              <a:picLocks noChangeAspect="1"/>
            </p:cNvPicPr>
            <p:nvPr/>
          </p:nvPicPr>
          <p:blipFill>
            <a:blip r:embed="rId2"/>
            <a:srcRect l="17" r="17"/>
            <a:stretch>
              <a:fillRect/>
            </a:stretch>
          </p:blipFill>
          <p:spPr>
            <a:xfrm>
              <a:off x="-1" y="0"/>
              <a:ext cx="4408851" cy="6856566"/>
            </a:xfrm>
            <a:prstGeom prst="rect">
              <a:avLst/>
            </a:prstGeom>
            <a:ln w="12700" cap="flat">
              <a:noFill/>
              <a:miter lim="400000"/>
            </a:ln>
            <a:effectLst/>
          </p:spPr>
        </p:pic>
      </p:grpSp>
      <p:sp>
        <p:nvSpPr>
          <p:cNvPr id="3176" name="Titel 10"/>
          <p:cNvSpPr txBox="1">
            <a:spLocks noGrp="1"/>
          </p:cNvSpPr>
          <p:nvPr>
            <p:ph type="title"/>
          </p:nvPr>
        </p:nvSpPr>
        <p:spPr>
          <a:xfrm>
            <a:off x="705148" y="741499"/>
            <a:ext cx="6322008" cy="490401"/>
          </a:xfrm>
          <a:prstGeom prst="rect">
            <a:avLst/>
          </a:prstGeom>
        </p:spPr>
        <p:txBody>
          <a:bodyPr/>
          <a:lstStyle>
            <a:lvl1pPr defTabSz="850391">
              <a:tabLst>
                <a:tab pos="1155700" algn="l"/>
              </a:tabLst>
              <a:defRPr sz="2976"/>
            </a:lvl1pPr>
          </a:lstStyle>
          <a:p>
            <a:r>
              <a:t>Plaats hier een titel</a:t>
            </a:r>
          </a:p>
        </p:txBody>
      </p:sp>
      <p:sp>
        <p:nvSpPr>
          <p:cNvPr id="3177" name="Tijdelijke aanduiding voor verticale tekst 11"/>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lvl="2"/>
            <a:r>
              <a:t>Lorem ipsum dolor sit amet, Consectetur adipiscing elit, sed do eiusmod tempor incididunt ut labore et dolore magna aliqua. Eget nunc scelerisque viverra mauris in aliquam. Morbi non arcu risus quis varius quam quisque. Tellus molestie nunc non blandit massa enim .</a:t>
            </a:r>
          </a:p>
          <a:p>
            <a:r>
              <a:t>Sagittis eu volutpat odio facilisis mauris sit amet massa.</a:t>
            </a:r>
          </a:p>
          <a:p>
            <a:r>
              <a:t>Massa placerat duis ultricies lacus.</a:t>
            </a:r>
          </a:p>
          <a:p>
            <a:pPr lvl="1"/>
            <a:r>
              <a:t>Odio facilisis mauris sit amet massa.</a:t>
            </a:r>
          </a:p>
          <a:p>
            <a:pPr lvl="1"/>
            <a:endParaRPr/>
          </a:p>
          <a:p>
            <a:pPr lvl="7" defTabSz="914400">
              <a:defRPr i="1"/>
            </a:pPr>
            <a:r>
              <a:t>Potenti nullam ac tortor vitae purus faucibus.</a:t>
            </a:r>
            <a:br/>
            <a:endParaRPr/>
          </a:p>
        </p:txBody>
      </p:sp>
      <p:sp>
        <p:nvSpPr>
          <p:cNvPr id="3178"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179"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1" name="Tijdelijke aanduiding voor tekst 24"/>
          <p:cNvSpPr txBox="1">
            <a:spLocks noGrp="1"/>
          </p:cNvSpPr>
          <p:nvPr>
            <p:ph type="body" idx="1"/>
          </p:nvPr>
        </p:nvSpPr>
        <p:spPr>
          <a:xfrm>
            <a:off x="6106749" y="1"/>
            <a:ext cx="6085252" cy="6854312"/>
          </a:xfrm>
          <a:prstGeom prst="rect">
            <a:avLst/>
          </a:prstGeom>
        </p:spPr>
        <p:txBody>
          <a:bodyPr/>
          <a:lstStyle/>
          <a:p>
            <a:endParaRPr/>
          </a:p>
        </p:txBody>
      </p:sp>
      <p:grpSp>
        <p:nvGrpSpPr>
          <p:cNvPr id="3184" name="Tijdelijke aanduiding voor afbeelding 2"/>
          <p:cNvGrpSpPr/>
          <p:nvPr/>
        </p:nvGrpSpPr>
        <p:grpSpPr>
          <a:xfrm>
            <a:off x="6106750" y="1433"/>
            <a:ext cx="6085250" cy="6856567"/>
            <a:chOff x="0" y="0"/>
            <a:chExt cx="6085249" cy="6856565"/>
          </a:xfrm>
        </p:grpSpPr>
        <p:sp>
          <p:nvSpPr>
            <p:cNvPr id="3182" name="Rectangle"/>
            <p:cNvSpPr/>
            <p:nvPr/>
          </p:nvSpPr>
          <p:spPr>
            <a:xfrm>
              <a:off x="0" y="0"/>
              <a:ext cx="6085250" cy="6856566"/>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183" name="image13.jpeg" descr="image13.jpeg"/>
            <p:cNvPicPr>
              <a:picLocks noChangeAspect="1"/>
            </p:cNvPicPr>
            <p:nvPr/>
          </p:nvPicPr>
          <p:blipFill>
            <a:blip r:embed="rId2"/>
            <a:stretch>
              <a:fillRect/>
            </a:stretch>
          </p:blipFill>
          <p:spPr>
            <a:xfrm>
              <a:off x="0" y="0"/>
              <a:ext cx="6085250" cy="6856566"/>
            </a:xfrm>
            <a:prstGeom prst="rect">
              <a:avLst/>
            </a:prstGeom>
            <a:ln w="12700" cap="flat">
              <a:noFill/>
              <a:miter lim="400000"/>
            </a:ln>
            <a:effectLst/>
          </p:spPr>
        </p:pic>
      </p:grpSp>
      <p:sp>
        <p:nvSpPr>
          <p:cNvPr id="3185" name="Titel 7"/>
          <p:cNvSpPr txBox="1">
            <a:spLocks noGrp="1"/>
          </p:cNvSpPr>
          <p:nvPr>
            <p:ph type="title"/>
          </p:nvPr>
        </p:nvSpPr>
        <p:spPr>
          <a:xfrm>
            <a:off x="698502" y="741499"/>
            <a:ext cx="4774080" cy="490401"/>
          </a:xfrm>
          <a:prstGeom prst="rect">
            <a:avLst/>
          </a:prstGeom>
        </p:spPr>
        <p:txBody>
          <a:bodyPr/>
          <a:lstStyle>
            <a:lvl1pPr defTabSz="850391">
              <a:tabLst>
                <a:tab pos="1155700" algn="l"/>
              </a:tabLst>
              <a:defRPr sz="2976"/>
            </a:lvl1pPr>
          </a:lstStyle>
          <a:p>
            <a:r>
              <a:t>Plaats hier een titel</a:t>
            </a:r>
          </a:p>
        </p:txBody>
      </p:sp>
      <p:sp>
        <p:nvSpPr>
          <p:cNvPr id="3186" name="Tijdelijke aanduiding voor verticale tekst 8"/>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lvl="2"/>
            <a:r>
              <a:t>Lorem ipsum dolor sit amet, Consectetur adipiscing elit, sed do eiusmod tempor incididunt ut labore et dolore magna aliqua. Eget nunc scelerisque viverra mauris in aliquam. Morbi non arcu risus quis varius quam quisque. Tellus molestie nunc non blandit.</a:t>
            </a:r>
          </a:p>
          <a:p>
            <a:r>
              <a:t>Sagittis eu volutpat odio facilisis mauris sit amet.</a:t>
            </a:r>
          </a:p>
          <a:p>
            <a:r>
              <a:t>Massa placerat duis ultricies lacus.</a:t>
            </a:r>
          </a:p>
          <a:p>
            <a:pPr lvl="1"/>
            <a:r>
              <a:t>Odio facilisis mauris sit amet massa.</a:t>
            </a:r>
          </a:p>
          <a:p>
            <a:pPr lvl="1"/>
            <a:endParaRPr/>
          </a:p>
          <a:p>
            <a:pPr lvl="7" defTabSz="914400">
              <a:defRPr i="1"/>
            </a:pPr>
            <a:r>
              <a:t>Potenti nullam ac tortor vitae purus faucibus.</a:t>
            </a:r>
            <a:br/>
            <a:endParaRPr/>
          </a:p>
        </p:txBody>
      </p:sp>
      <p:sp>
        <p:nvSpPr>
          <p:cNvPr id="3187" name="Tijdelijke aanduiding voor datum 4"/>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188" name="Tijdelijke aanduiding voor dianummer 6"/>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0" name="Tijdelijke aanduiding voor tekst 28"/>
          <p:cNvSpPr txBox="1">
            <a:spLocks noGrp="1"/>
          </p:cNvSpPr>
          <p:nvPr>
            <p:ph type="body" idx="1"/>
          </p:nvPr>
        </p:nvSpPr>
        <p:spPr>
          <a:xfrm>
            <a:off x="4259367" y="189167"/>
            <a:ext cx="7932633" cy="6668831"/>
          </a:xfrm>
          <a:prstGeom prst="rect">
            <a:avLst/>
          </a:prstGeom>
        </p:spPr>
        <p:txBody>
          <a:bodyPr/>
          <a:lstStyle/>
          <a:p>
            <a:endParaRPr/>
          </a:p>
        </p:txBody>
      </p:sp>
      <p:grpSp>
        <p:nvGrpSpPr>
          <p:cNvPr id="3193" name="Tijdelijke aanduiding voor afbeelding 20"/>
          <p:cNvGrpSpPr/>
          <p:nvPr/>
        </p:nvGrpSpPr>
        <p:grpSpPr>
          <a:xfrm>
            <a:off x="4259367" y="1433"/>
            <a:ext cx="7932633" cy="6856567"/>
            <a:chOff x="0" y="0"/>
            <a:chExt cx="7932632" cy="6856565"/>
          </a:xfrm>
        </p:grpSpPr>
        <p:sp>
          <p:nvSpPr>
            <p:cNvPr id="3191" name="Rectangle"/>
            <p:cNvSpPr/>
            <p:nvPr/>
          </p:nvSpPr>
          <p:spPr>
            <a:xfrm>
              <a:off x="0" y="0"/>
              <a:ext cx="7932633" cy="6856566"/>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192" name="image14.jpeg" descr="image14.jpeg"/>
            <p:cNvPicPr>
              <a:picLocks noChangeAspect="1"/>
            </p:cNvPicPr>
            <p:nvPr/>
          </p:nvPicPr>
          <p:blipFill>
            <a:blip r:embed="rId2"/>
            <a:stretch>
              <a:fillRect/>
            </a:stretch>
          </p:blipFill>
          <p:spPr>
            <a:xfrm>
              <a:off x="0" y="0"/>
              <a:ext cx="7932633" cy="6856566"/>
            </a:xfrm>
            <a:prstGeom prst="rect">
              <a:avLst/>
            </a:prstGeom>
            <a:ln w="12700" cap="flat">
              <a:noFill/>
              <a:miter lim="400000"/>
            </a:ln>
            <a:effectLst/>
          </p:spPr>
        </p:pic>
      </p:grpSp>
      <p:sp>
        <p:nvSpPr>
          <p:cNvPr id="3194" name="Titel 10"/>
          <p:cNvSpPr txBox="1">
            <a:spLocks noGrp="1"/>
          </p:cNvSpPr>
          <p:nvPr>
            <p:ph type="title"/>
          </p:nvPr>
        </p:nvSpPr>
        <p:spPr>
          <a:xfrm>
            <a:off x="698499" y="741499"/>
            <a:ext cx="2799445" cy="490401"/>
          </a:xfrm>
          <a:prstGeom prst="rect">
            <a:avLst/>
          </a:prstGeom>
        </p:spPr>
        <p:txBody>
          <a:bodyPr/>
          <a:lstStyle>
            <a:lvl1pPr defTabSz="850391">
              <a:tabLst>
                <a:tab pos="1155700" algn="l"/>
              </a:tabLst>
              <a:defRPr sz="2976"/>
            </a:lvl1pPr>
          </a:lstStyle>
          <a:p>
            <a:r>
              <a:t>Korte titel</a:t>
            </a:r>
          </a:p>
        </p:txBody>
      </p:sp>
      <p:sp>
        <p:nvSpPr>
          <p:cNvPr id="3195" name="Tijdelijke aanduiding voor verticale tekst 11"/>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lvl="2"/>
            <a:r>
              <a:t>Lorem ipsum dolor sit amet, Consectetur adipiscing elit, sed do eiusmod tempor incididunt ut labore et dolore magna aliqua. Eget nunc scelerisque viverra mauris in aliquam. Morbi non arcu risus quis varius quam quisque.</a:t>
            </a:r>
          </a:p>
          <a:p>
            <a:r>
              <a:t>Sagittis eu volutpat odio.</a:t>
            </a:r>
          </a:p>
          <a:p>
            <a:r>
              <a:t>Massa placerat duis.</a:t>
            </a:r>
          </a:p>
          <a:p>
            <a:pPr lvl="1"/>
            <a:r>
              <a:t>Odio facilisis mauris sit.</a:t>
            </a:r>
          </a:p>
          <a:p>
            <a:pPr lvl="1"/>
            <a:endParaRPr/>
          </a:p>
          <a:p>
            <a:pPr lvl="7" defTabSz="914400">
              <a:defRPr i="1"/>
            </a:pPr>
            <a:r>
              <a:t>Potenti nullam ac tortor vitae.</a:t>
            </a:r>
            <a:br/>
            <a:endParaRPr/>
          </a:p>
        </p:txBody>
      </p:sp>
      <p:sp>
        <p:nvSpPr>
          <p:cNvPr id="3196" name="Tijdelijke aanduiding voor datum 4"/>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197" name="Tijdelijke aanduiding voor dianummer 6"/>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9" name="Text Placeholder 13"/>
          <p:cNvSpPr txBox="1">
            <a:spLocks noGrp="1"/>
          </p:cNvSpPr>
          <p:nvPr>
            <p:ph type="body" idx="1"/>
          </p:nvPr>
        </p:nvSpPr>
        <p:spPr>
          <a:xfrm>
            <a:off x="-12032" y="2"/>
            <a:ext cx="12204033" cy="6857997"/>
          </a:xfrm>
          <a:prstGeom prst="rect">
            <a:avLst/>
          </a:prstGeom>
          <a:noFill/>
        </p:spPr>
        <p:txBody>
          <a:bodyPr/>
          <a:lstStyle/>
          <a:p>
            <a:pPr marL="263525" indent="-263525">
              <a:buClr>
                <a:schemeClr val="accent1"/>
              </a:buClr>
              <a:buSzPct val="100000"/>
              <a:buChar char="▪"/>
            </a:pPr>
            <a:endParaRPr/>
          </a:p>
        </p:txBody>
      </p:sp>
      <p:grpSp>
        <p:nvGrpSpPr>
          <p:cNvPr id="3202" name="Text Placeholder 20"/>
          <p:cNvGrpSpPr/>
          <p:nvPr/>
        </p:nvGrpSpPr>
        <p:grpSpPr>
          <a:xfrm>
            <a:off x="-1" y="1"/>
            <a:ext cx="12205800" cy="741500"/>
            <a:chOff x="0" y="0"/>
            <a:chExt cx="12205798" cy="741498"/>
          </a:xfrm>
        </p:grpSpPr>
        <p:sp>
          <p:nvSpPr>
            <p:cNvPr id="3200" name="Rectangle"/>
            <p:cNvSpPr/>
            <p:nvPr/>
          </p:nvSpPr>
          <p:spPr>
            <a:xfrm>
              <a:off x="-1" y="0"/>
              <a:ext cx="12205800" cy="741500"/>
            </a:xfrm>
            <a:prstGeom prst="rect">
              <a:avLst/>
            </a:prstGeom>
            <a:solidFill>
              <a:schemeClr val="accent1"/>
            </a:solidFill>
            <a:ln w="12700" cap="flat">
              <a:noFill/>
              <a:miter lim="400000"/>
            </a:ln>
            <a:effectLst/>
          </p:spPr>
          <p:txBody>
            <a:bodyPr wrap="square" lIns="45719" tIns="45719" rIns="45719" bIns="45719" numCol="1" anchor="t">
              <a:noAutofit/>
            </a:bodyPr>
            <a:lstStyle/>
            <a:p>
              <a:pPr defTabSz="719137">
                <a:lnSpc>
                  <a:spcPct val="90000"/>
                </a:lnSpc>
                <a:spcBef>
                  <a:spcPts val="1200"/>
                </a:spcBef>
                <a:defRPr sz="1600"/>
              </a:pPr>
              <a:endParaRPr/>
            </a:p>
          </p:txBody>
        </p:sp>
        <p:sp>
          <p:nvSpPr>
            <p:cNvPr id="3201" name="Rectangle"/>
            <p:cNvSpPr txBox="1"/>
            <p:nvPr/>
          </p:nvSpPr>
          <p:spPr>
            <a:xfrm>
              <a:off x="-1" y="0"/>
              <a:ext cx="12205800" cy="7415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rmAutofit/>
            </a:bodyPr>
            <a:lstStyle>
              <a:lvl1pPr defTabSz="719137">
                <a:lnSpc>
                  <a:spcPct val="90000"/>
                </a:lnSpc>
                <a:spcBef>
                  <a:spcPts val="1200"/>
                </a:spcBef>
                <a:defRPr sz="1600"/>
              </a:lvl1pPr>
            </a:lstStyle>
            <a:p>
              <a:r>
                <a:t> </a:t>
              </a:r>
            </a:p>
          </p:txBody>
        </p:sp>
      </p:grpSp>
      <p:sp>
        <p:nvSpPr>
          <p:cNvPr id="3203" name="Titel 7"/>
          <p:cNvSpPr txBox="1">
            <a:spLocks noGrp="1"/>
          </p:cNvSpPr>
          <p:nvPr>
            <p:ph type="title"/>
          </p:nvPr>
        </p:nvSpPr>
        <p:spPr>
          <a:xfrm>
            <a:off x="698499" y="193037"/>
            <a:ext cx="10775072" cy="490401"/>
          </a:xfrm>
          <a:prstGeom prst="rect">
            <a:avLst/>
          </a:prstGeom>
        </p:spPr>
        <p:txBody>
          <a:bodyPr/>
          <a:lstStyle>
            <a:lvl1pPr defTabSz="850391">
              <a:tabLst>
                <a:tab pos="1155700" algn="l"/>
              </a:tabLst>
              <a:defRPr sz="2976"/>
            </a:lvl1pPr>
          </a:lstStyle>
          <a:p>
            <a:r>
              <a:t>Plaats hier je titel</a:t>
            </a:r>
          </a:p>
        </p:txBody>
      </p:sp>
      <p:grpSp>
        <p:nvGrpSpPr>
          <p:cNvPr id="3206" name="Tijdelijke aanduiding voor afbeelding 16"/>
          <p:cNvGrpSpPr/>
          <p:nvPr/>
        </p:nvGrpSpPr>
        <p:grpSpPr>
          <a:xfrm>
            <a:off x="-21772" y="683437"/>
            <a:ext cx="12227570" cy="6174565"/>
            <a:chOff x="0" y="0"/>
            <a:chExt cx="12227569" cy="6174563"/>
          </a:xfrm>
        </p:grpSpPr>
        <p:sp>
          <p:nvSpPr>
            <p:cNvPr id="3204" name="Rectangle"/>
            <p:cNvSpPr/>
            <p:nvPr/>
          </p:nvSpPr>
          <p:spPr>
            <a:xfrm>
              <a:off x="0" y="0"/>
              <a:ext cx="12227570" cy="6174564"/>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205" name="image15.png" descr="image15.png"/>
            <p:cNvPicPr>
              <a:picLocks noChangeAspect="1"/>
            </p:cNvPicPr>
            <p:nvPr/>
          </p:nvPicPr>
          <p:blipFill>
            <a:blip r:embed="rId2"/>
            <a:srcRect t="32" b="10318"/>
            <a:stretch>
              <a:fillRect/>
            </a:stretch>
          </p:blipFill>
          <p:spPr>
            <a:xfrm>
              <a:off x="0" y="0"/>
              <a:ext cx="12227570" cy="6174563"/>
            </a:xfrm>
            <a:prstGeom prst="rect">
              <a:avLst/>
            </a:prstGeom>
            <a:ln w="12700" cap="flat">
              <a:noFill/>
              <a:miter lim="400000"/>
            </a:ln>
            <a:effectLst/>
          </p:spPr>
        </p:pic>
      </p:grpSp>
      <p:sp>
        <p:nvSpPr>
          <p:cNvPr id="3207" name="Text Placeholder 11"/>
          <p:cNvSpPr>
            <a:spLocks noGrp="1"/>
          </p:cNvSpPr>
          <p:nvPr>
            <p:ph type="body" idx="4294967295"/>
          </p:nvPr>
        </p:nvSpPr>
        <p:spPr>
          <a:xfrm>
            <a:off x="687600" y="6006164"/>
            <a:ext cx="1454915" cy="51808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sp>
        <p:nvSpPr>
          <p:cNvPr id="3208" name="Tijdelijke aanduiding voor datum 2"/>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209" name="Tijdelijke aanduiding voor dianummer 4"/>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iterate>
                                    <p:tmAbs val="0"/>
                                  </p:iterate>
                                  <p:childTnLst>
                                    <p:set>
                                      <p:cBhvr>
                                        <p:cTn id="6" fill="hold"/>
                                        <p:tgtEl>
                                          <p:spTgt spid="3202"/>
                                        </p:tgtEl>
                                        <p:attrNameLst>
                                          <p:attrName>style.visibility</p:attrName>
                                        </p:attrNameLst>
                                      </p:cBhvr>
                                      <p:to>
                                        <p:strVal val="visible"/>
                                      </p:to>
                                    </p:set>
                                    <p:anim calcmode="lin" valueType="num">
                                      <p:cBhvr>
                                        <p:cTn id="7" dur="750" fill="hold"/>
                                        <p:tgtEl>
                                          <p:spTgt spid="3202"/>
                                        </p:tgtEl>
                                        <p:attrNameLst>
                                          <p:attrName>ppt_x</p:attrName>
                                        </p:attrNameLst>
                                      </p:cBhvr>
                                      <p:tavLst>
                                        <p:tav tm="0">
                                          <p:val>
                                            <p:strVal val="#ppt_x"/>
                                          </p:val>
                                        </p:tav>
                                        <p:tav tm="100000">
                                          <p:val>
                                            <p:strVal val="#ppt_x"/>
                                          </p:val>
                                        </p:tav>
                                      </p:tavLst>
                                    </p:anim>
                                    <p:anim calcmode="lin" valueType="num">
                                      <p:cBhvr>
                                        <p:cTn id="8" dur="750" fill="hold"/>
                                        <p:tgtEl>
                                          <p:spTgt spid="3202"/>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 presetClass="entr" presetSubtype="1" fill="hold" grpId="0" nodeType="afterEffect">
                                  <p:stCondLst>
                                    <p:cond delay="0"/>
                                  </p:stCondLst>
                                  <p:iterate>
                                    <p:tmAbs val="0"/>
                                  </p:iterate>
                                  <p:childTnLst>
                                    <p:set>
                                      <p:cBhvr>
                                        <p:cTn id="11" fill="hold"/>
                                        <p:tgtEl>
                                          <p:spTgt spid="3203"/>
                                        </p:tgtEl>
                                        <p:attrNameLst>
                                          <p:attrName>style.visibility</p:attrName>
                                        </p:attrNameLst>
                                      </p:cBhvr>
                                      <p:to>
                                        <p:strVal val="visible"/>
                                      </p:to>
                                    </p:set>
                                    <p:anim calcmode="lin" valueType="num">
                                      <p:cBhvr>
                                        <p:cTn id="12" dur="750" fill="hold"/>
                                        <p:tgtEl>
                                          <p:spTgt spid="3203"/>
                                        </p:tgtEl>
                                        <p:attrNameLst>
                                          <p:attrName>ppt_x</p:attrName>
                                        </p:attrNameLst>
                                      </p:cBhvr>
                                      <p:tavLst>
                                        <p:tav tm="0">
                                          <p:val>
                                            <p:strVal val="#ppt_x"/>
                                          </p:val>
                                        </p:tav>
                                        <p:tav tm="100000">
                                          <p:val>
                                            <p:strVal val="#ppt_x"/>
                                          </p:val>
                                        </p:tav>
                                      </p:tavLst>
                                    </p:anim>
                                    <p:anim calcmode="lin" valueType="num">
                                      <p:cBhvr>
                                        <p:cTn id="13" dur="750" fill="hold"/>
                                        <p:tgtEl>
                                          <p:spTgt spid="320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2" grpId="0" animBg="1" advAuto="0"/>
      <p:bldP spid="3203"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1" name="Text Placeholder 14"/>
          <p:cNvSpPr txBox="1">
            <a:spLocks noGrp="1"/>
          </p:cNvSpPr>
          <p:nvPr>
            <p:ph type="body" idx="1"/>
          </p:nvPr>
        </p:nvSpPr>
        <p:spPr>
          <a:xfrm>
            <a:off x="-12032" y="2"/>
            <a:ext cx="6992126" cy="6857997"/>
          </a:xfrm>
          <a:prstGeom prst="rect">
            <a:avLst/>
          </a:prstGeom>
        </p:spPr>
        <p:txBody>
          <a:bodyPr/>
          <a:lstStyle/>
          <a:p>
            <a:r>
              <a:t> </a:t>
            </a:r>
          </a:p>
        </p:txBody>
      </p:sp>
      <p:grpSp>
        <p:nvGrpSpPr>
          <p:cNvPr id="3214" name="Tijdelijke aanduiding voor afbeelding 2"/>
          <p:cNvGrpSpPr/>
          <p:nvPr/>
        </p:nvGrpSpPr>
        <p:grpSpPr>
          <a:xfrm>
            <a:off x="-2" y="1433"/>
            <a:ext cx="7654745" cy="6856567"/>
            <a:chOff x="0" y="0"/>
            <a:chExt cx="7654743" cy="6856565"/>
          </a:xfrm>
        </p:grpSpPr>
        <p:sp>
          <p:nvSpPr>
            <p:cNvPr id="3212" name="Rectangle"/>
            <p:cNvSpPr/>
            <p:nvPr/>
          </p:nvSpPr>
          <p:spPr>
            <a:xfrm>
              <a:off x="0" y="0"/>
              <a:ext cx="7654744" cy="6856566"/>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213" name="image13.jpeg" descr="image13.jpeg"/>
            <p:cNvPicPr>
              <a:picLocks noChangeAspect="1"/>
            </p:cNvPicPr>
            <p:nvPr/>
          </p:nvPicPr>
          <p:blipFill>
            <a:blip r:embed="rId2"/>
            <a:srcRect t="10254" b="10254"/>
            <a:stretch>
              <a:fillRect/>
            </a:stretch>
          </p:blipFill>
          <p:spPr>
            <a:xfrm>
              <a:off x="0" y="-1"/>
              <a:ext cx="7654744" cy="6856568"/>
            </a:xfrm>
            <a:prstGeom prst="rect">
              <a:avLst/>
            </a:prstGeom>
            <a:ln w="12700" cap="flat">
              <a:noFill/>
              <a:miter lim="400000"/>
            </a:ln>
            <a:effectLst/>
          </p:spPr>
        </p:pic>
      </p:grpSp>
      <p:sp>
        <p:nvSpPr>
          <p:cNvPr id="3215" name="Titel 10"/>
          <p:cNvSpPr txBox="1">
            <a:spLocks noGrp="1"/>
          </p:cNvSpPr>
          <p:nvPr>
            <p:ph type="title"/>
          </p:nvPr>
        </p:nvSpPr>
        <p:spPr>
          <a:xfrm>
            <a:off x="8374743" y="741499"/>
            <a:ext cx="3118758" cy="490401"/>
          </a:xfrm>
          <a:prstGeom prst="rect">
            <a:avLst/>
          </a:prstGeom>
        </p:spPr>
        <p:txBody>
          <a:bodyPr/>
          <a:lstStyle>
            <a:lvl1pPr defTabSz="850391">
              <a:tabLst>
                <a:tab pos="1155700" algn="l"/>
              </a:tabLst>
              <a:defRPr sz="2976"/>
            </a:lvl1pPr>
          </a:lstStyle>
          <a:p>
            <a:r>
              <a:t>Korte titel</a:t>
            </a:r>
          </a:p>
        </p:txBody>
      </p:sp>
      <p:sp>
        <p:nvSpPr>
          <p:cNvPr id="3216" name="Tijdelijke aanduiding voor verticale tekst 11"/>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Lorem ipsum dolor sit amet, consectetur adipiscing elit</a:t>
            </a:r>
          </a:p>
          <a:p>
            <a:r>
              <a:t>Sagittis eu volutpat odio </a:t>
            </a:r>
            <a:br/>
            <a:r>
              <a:t>facilisis mauris sit amet.</a:t>
            </a:r>
          </a:p>
          <a:p>
            <a:r>
              <a:t>Massa placerat duis </a:t>
            </a:r>
            <a:br/>
            <a:r>
              <a:t>ultricies lacus.</a:t>
            </a:r>
          </a:p>
        </p:txBody>
      </p:sp>
      <p:sp>
        <p:nvSpPr>
          <p:cNvPr id="3217" name="Tijdelijke aanduiding voor datum 4"/>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218"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3219" name="Text Placeholder 13"/>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grpId="0" nodeType="afterEffect">
                                  <p:stCondLst>
                                    <p:cond delay="0"/>
                                  </p:stCondLst>
                                  <p:iterate>
                                    <p:tmAbs val="0"/>
                                  </p:iterate>
                                  <p:childTnLst>
                                    <p:set>
                                      <p:cBhvr>
                                        <p:cTn id="6" fill="hold"/>
                                        <p:tgtEl>
                                          <p:spTgt spid="3214"/>
                                        </p:tgtEl>
                                        <p:attrNameLst>
                                          <p:attrName>style.visibility</p:attrName>
                                        </p:attrNameLst>
                                      </p:cBhvr>
                                      <p:to>
                                        <p:strVal val="visible"/>
                                      </p:to>
                                    </p:set>
                                    <p:anim calcmode="lin" valueType="num">
                                      <p:cBhvr>
                                        <p:cTn id="7" dur="1500" fill="hold"/>
                                        <p:tgtEl>
                                          <p:spTgt spid="3214"/>
                                        </p:tgtEl>
                                        <p:attrNameLst>
                                          <p:attrName>ppt_x</p:attrName>
                                        </p:attrNameLst>
                                      </p:cBhvr>
                                      <p:tavLst>
                                        <p:tav tm="0">
                                          <p:val>
                                            <p:strVal val="0-#ppt_w/2"/>
                                          </p:val>
                                        </p:tav>
                                        <p:tav tm="100000">
                                          <p:val>
                                            <p:strVal val="#ppt_x"/>
                                          </p:val>
                                        </p:tav>
                                      </p:tavLst>
                                    </p:anim>
                                    <p:anim calcmode="lin" valueType="num">
                                      <p:cBhvr>
                                        <p:cTn id="8" dur="1500" fill="hold"/>
                                        <p:tgtEl>
                                          <p:spTgt spid="32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4" grpId="0" animBg="1" advAuto="0"/>
    </p:bldLst>
  </p:timing>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1ED4DCF60591A44AAB3EE560AB47ABB" ma:contentTypeVersion="4" ma:contentTypeDescription="Een nieuw document maken." ma:contentTypeScope="" ma:versionID="82ac3a51116a7e2a5ddbdd1ed37f67c1">
  <xsd:schema xmlns:xsd="http://www.w3.org/2001/XMLSchema" xmlns:xs="http://www.w3.org/2001/XMLSchema" xmlns:p="http://schemas.microsoft.com/office/2006/metadata/properties" xmlns:ns2="0fee4eeb-e725-4e09-a2c6-b2e7e1963b2c" xmlns:ns3="4878a322-d110-404d-8591-8977e4f7768d" targetNamespace="http://schemas.microsoft.com/office/2006/metadata/properties" ma:root="true" ma:fieldsID="d0d60f5b3da63a431ec21b1780a4f539" ns2:_="" ns3:_="">
    <xsd:import namespace="0fee4eeb-e725-4e09-a2c6-b2e7e1963b2c"/>
    <xsd:import namespace="4878a322-d110-404d-8591-8977e4f7768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ee4eeb-e725-4e09-a2c6-b2e7e1963b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78a322-d110-404d-8591-8977e4f7768d"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C11680-DE81-4680-9BC1-792B99414ADD}">
  <ds:schemaRefs>
    <ds:schemaRef ds:uri="http://schemas.microsoft.com/sharepoint/v3/contenttype/forms"/>
  </ds:schemaRefs>
</ds:datastoreItem>
</file>

<file path=customXml/itemProps2.xml><?xml version="1.0" encoding="utf-8"?>
<ds:datastoreItem xmlns:ds="http://schemas.openxmlformats.org/officeDocument/2006/customXml" ds:itemID="{E1005CCF-423B-470A-9F64-57387257D4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ee4eeb-e725-4e09-a2c6-b2e7e1963b2c"/>
    <ds:schemaRef ds:uri="4878a322-d110-404d-8591-8977e4f776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E0BA3A-6593-471F-A43D-F66C68AA6CD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6161</TotalTime>
  <Words>586</Words>
  <Application>Microsoft Office PowerPoint</Application>
  <PresentationFormat>Breedbeeld</PresentationFormat>
  <Paragraphs>170</Paragraphs>
  <Slides>16</Slides>
  <Notes>1</Notes>
  <HiddenSlides>0</HiddenSlides>
  <MMClips>1</MMClips>
  <ScaleCrop>false</ScaleCrop>
  <HeadingPairs>
    <vt:vector size="6" baseType="variant">
      <vt:variant>
        <vt:lpstr>Gebruikte lettertypen</vt:lpstr>
      </vt:variant>
      <vt:variant>
        <vt:i4>12</vt:i4>
      </vt:variant>
      <vt:variant>
        <vt:lpstr>Thema</vt:lpstr>
      </vt:variant>
      <vt:variant>
        <vt:i4>1</vt:i4>
      </vt:variant>
      <vt:variant>
        <vt:lpstr>Diatitels</vt:lpstr>
      </vt:variant>
      <vt:variant>
        <vt:i4>16</vt:i4>
      </vt:variant>
    </vt:vector>
  </HeadingPairs>
  <TitlesOfParts>
    <vt:vector size="29" baseType="lpstr">
      <vt:lpstr>Arial</vt:lpstr>
      <vt:lpstr>Calibri</vt:lpstr>
      <vt:lpstr>Calibri Light</vt:lpstr>
      <vt:lpstr>Helvetica</vt:lpstr>
      <vt:lpstr>Open Sans</vt:lpstr>
      <vt:lpstr>Open Sans Bold</vt:lpstr>
      <vt:lpstr>Roboto Slab Bold</vt:lpstr>
      <vt:lpstr>Roboto Slab Regular Regular</vt:lpstr>
      <vt:lpstr>Segoe UI</vt:lpstr>
      <vt:lpstr>Segoe UI Historic</vt:lpstr>
      <vt:lpstr>Segoe UI Light</vt:lpstr>
      <vt:lpstr>Wingdings</vt:lpstr>
      <vt:lpstr>TU Delft</vt:lpstr>
      <vt:lpstr>PowerPoint-presentatie</vt:lpstr>
      <vt:lpstr>Opzet</vt:lpstr>
      <vt:lpstr>PowerPoint-presentatie</vt:lpstr>
      <vt:lpstr>PowerPoint-presentatie</vt:lpstr>
      <vt:lpstr>Plaats hier een titel</vt:lpstr>
      <vt:lpstr>Plaats hier een titel</vt:lpstr>
      <vt:lpstr>Korte titel</vt:lpstr>
      <vt:lpstr>Plaats hier je titel</vt:lpstr>
      <vt:lpstr>Korte titel</vt:lpstr>
      <vt:lpstr>PowerPoint-presentatie</vt:lpstr>
      <vt:lpstr>PowerPoint-presentatie</vt:lpstr>
      <vt:lpstr>Korte titel</vt:lpstr>
      <vt:lpstr>Plaats hier een titel</vt:lpstr>
      <vt:lpstr>Korte titel</vt:lpstr>
      <vt:lpstr>Plaats hier een titel</vt:lpstr>
      <vt:lpstr>Bedankt voor uw aandacht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Rosa Maessen</cp:lastModifiedBy>
  <cp:revision>12</cp:revision>
  <dcterms:modified xsi:type="dcterms:W3CDTF">2022-04-13T10:26:39Z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0x01010051ED4DCF60591A44AAB3EE560AB47ABB</vt:lpwstr>
  </property>
</Properties>
</file>